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872" r:id="rId5"/>
    <p:sldId id="818" r:id="rId6"/>
    <p:sldId id="866" r:id="rId7"/>
    <p:sldId id="893" r:id="rId8"/>
    <p:sldId id="851" r:id="rId9"/>
    <p:sldId id="897" r:id="rId10"/>
    <p:sldId id="850" r:id="rId11"/>
    <p:sldId id="898" r:id="rId12"/>
    <p:sldId id="899" r:id="rId13"/>
    <p:sldId id="896" r:id="rId14"/>
    <p:sldId id="894" r:id="rId15"/>
    <p:sldId id="895" r:id="rId16"/>
  </p:sldIdLst>
  <p:sldSz cx="6858000" cy="9906000" type="A4"/>
  <p:notesSz cx="7034213" cy="10164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事前準備" id="{3FD535A9-11C8-4895-9057-2C0E57132B12}">
          <p14:sldIdLst/>
        </p14:section>
        <p14:section name="マニュアル" id="{5C4DDDF7-8BBE-4A0E-91AF-A1E0D7D8CB24}">
          <p14:sldIdLst>
            <p14:sldId id="872"/>
            <p14:sldId id="818"/>
            <p14:sldId id="866"/>
            <p14:sldId id="893"/>
            <p14:sldId id="851"/>
            <p14:sldId id="897"/>
            <p14:sldId id="850"/>
            <p14:sldId id="898"/>
            <p14:sldId id="899"/>
            <p14:sldId id="896"/>
            <p14:sldId id="894"/>
            <p14:sldId id="895"/>
          </p14:sldIdLst>
        </p14:section>
      </p14:sectionLst>
    </p:ext>
    <p:ext uri="{EFAFB233-063F-42B5-8137-9DF3F51BA10A}">
      <p15:sldGuideLst xmlns:p15="http://schemas.microsoft.com/office/powerpoint/2012/main">
        <p15:guide id="2" pos="2160" userDrawn="1">
          <p15:clr>
            <a:srgbClr val="A4A3A4"/>
          </p15:clr>
        </p15:guide>
        <p15:guide id="3" orient="horz" pos="316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ichi Nishimura" initials="KN" lastIdx="1" clrIdx="0"/>
  <p:cmAuthor id="2" name="松下涼太" initials="松下涼太" lastIdx="1" clrIdx="1">
    <p:extLst>
      <p:ext uri="{19B8F6BF-5375-455C-9EA6-DF929625EA0E}">
        <p15:presenceInfo xmlns:p15="http://schemas.microsoft.com/office/powerpoint/2012/main" userId="松下涼太" providerId="None"/>
      </p:ext>
    </p:extLst>
  </p:cmAuthor>
  <p:cmAuthor id="3" name="松下涼太" initials="松下涼太 [2]" lastIdx="1" clrIdx="2">
    <p:extLst>
      <p:ext uri="{19B8F6BF-5375-455C-9EA6-DF929625EA0E}">
        <p15:presenceInfo xmlns:p15="http://schemas.microsoft.com/office/powerpoint/2012/main" userId="S::matsushita@kumamotofa.onmicrosoft.com::8de9e977-96b0-4e28-81d8-fa1852d6d2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D7000F"/>
    <a:srgbClr val="FFFF00"/>
    <a:srgbClr val="33CC33"/>
    <a:srgbClr val="2D87FF"/>
    <a:srgbClr val="FFBD47"/>
    <a:srgbClr val="FFFFCC"/>
    <a:srgbClr val="99FFCC"/>
    <a:srgbClr val="FFC4C8"/>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7A9B36-7DA5-4974-989F-CEC6A6BCF929}" v="101" dt="2024-09-03T06:09:23.109"/>
    <p1510:client id="{F41E15C1-1DB6-41C7-A7B4-3F588F8DCF32}" v="671" dt="2024-09-03T06:15:16.97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222" y="84"/>
      </p:cViewPr>
      <p:guideLst>
        <p:guide pos="2160"/>
        <p:guide orient="horz" pos="316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下涼太" userId="8de9e977-96b0-4e28-81d8-fa1852d6d2a5" providerId="ADAL" clId="{56D801B2-D5C7-4496-9446-7D254DCD049E}"/>
    <pc:docChg chg="undo custSel addSld delSld modSld sldOrd modSection">
      <pc:chgData name="松下涼太" userId="8de9e977-96b0-4e28-81d8-fa1852d6d2a5" providerId="ADAL" clId="{56D801B2-D5C7-4496-9446-7D254DCD049E}" dt="2024-06-27T22:51:48.560" v="266" actId="20577"/>
      <pc:docMkLst>
        <pc:docMk/>
      </pc:docMkLst>
      <pc:sldChg chg="modSp mod">
        <pc:chgData name="松下涼太" userId="8de9e977-96b0-4e28-81d8-fa1852d6d2a5" providerId="ADAL" clId="{56D801B2-D5C7-4496-9446-7D254DCD049E}" dt="2024-06-27T22:51:48.560" v="266" actId="20577"/>
        <pc:sldMkLst>
          <pc:docMk/>
          <pc:sldMk cId="1157145038" sldId="818"/>
        </pc:sldMkLst>
        <pc:graphicFrameChg chg="mod modGraphic">
          <ac:chgData name="松下涼太" userId="8de9e977-96b0-4e28-81d8-fa1852d6d2a5" providerId="ADAL" clId="{56D801B2-D5C7-4496-9446-7D254DCD049E}" dt="2024-06-27T22:51:48.560" v="266" actId="20577"/>
          <ac:graphicFrameMkLst>
            <pc:docMk/>
            <pc:sldMk cId="1157145038" sldId="818"/>
            <ac:graphicFrameMk id="2" creationId="{8800C8F3-1A91-3F2C-80F4-F59D6C7A9583}"/>
          </ac:graphicFrameMkLst>
        </pc:graphicFrameChg>
      </pc:sldChg>
      <pc:sldChg chg="del">
        <pc:chgData name="松下涼太" userId="8de9e977-96b0-4e28-81d8-fa1852d6d2a5" providerId="ADAL" clId="{56D801B2-D5C7-4496-9446-7D254DCD049E}" dt="2024-06-27T22:50:12.108" v="162" actId="47"/>
        <pc:sldMkLst>
          <pc:docMk/>
          <pc:sldMk cId="815552876" sldId="838"/>
        </pc:sldMkLst>
      </pc:sldChg>
      <pc:sldChg chg="add">
        <pc:chgData name="松下涼太" userId="8de9e977-96b0-4e28-81d8-fa1852d6d2a5" providerId="ADAL" clId="{56D801B2-D5C7-4496-9446-7D254DCD049E}" dt="2024-06-27T22:48:05.584" v="137"/>
        <pc:sldMkLst>
          <pc:docMk/>
          <pc:sldMk cId="3244769994" sldId="851"/>
        </pc:sldMkLst>
      </pc:sldChg>
      <pc:sldChg chg="modSp mod">
        <pc:chgData name="松下涼太" userId="8de9e977-96b0-4e28-81d8-fa1852d6d2a5" providerId="ADAL" clId="{56D801B2-D5C7-4496-9446-7D254DCD049E}" dt="2024-06-27T22:41:44.633" v="12" actId="20577"/>
        <pc:sldMkLst>
          <pc:docMk/>
          <pc:sldMk cId="3317920492" sldId="872"/>
        </pc:sldMkLst>
        <pc:spChg chg="mod">
          <ac:chgData name="松下涼太" userId="8de9e977-96b0-4e28-81d8-fa1852d6d2a5" providerId="ADAL" clId="{56D801B2-D5C7-4496-9446-7D254DCD049E}" dt="2024-06-27T22:41:44.633" v="12" actId="20577"/>
          <ac:spMkLst>
            <pc:docMk/>
            <pc:sldMk cId="3317920492" sldId="872"/>
            <ac:spMk id="8" creationId="{00000000-0000-0000-0000-000000000000}"/>
          </ac:spMkLst>
        </pc:spChg>
      </pc:sldChg>
      <pc:sldChg chg="addSp modSp mod">
        <pc:chgData name="松下涼太" userId="8de9e977-96b0-4e28-81d8-fa1852d6d2a5" providerId="ADAL" clId="{56D801B2-D5C7-4496-9446-7D254DCD049E}" dt="2024-06-27T22:43:29.709" v="135" actId="1038"/>
        <pc:sldMkLst>
          <pc:docMk/>
          <pc:sldMk cId="3677001230" sldId="893"/>
        </pc:sldMkLst>
        <pc:spChg chg="add mod">
          <ac:chgData name="松下涼太" userId="8de9e977-96b0-4e28-81d8-fa1852d6d2a5" providerId="ADAL" clId="{56D801B2-D5C7-4496-9446-7D254DCD049E}" dt="2024-06-27T22:43:26.113" v="130" actId="12788"/>
          <ac:spMkLst>
            <pc:docMk/>
            <pc:sldMk cId="3677001230" sldId="893"/>
            <ac:spMk id="5" creationId="{60DF1240-5BDA-A7A4-CB68-3D4E850D6BC5}"/>
          </ac:spMkLst>
        </pc:spChg>
        <pc:spChg chg="mod">
          <ac:chgData name="松下涼太" userId="8de9e977-96b0-4e28-81d8-fa1852d6d2a5" providerId="ADAL" clId="{56D801B2-D5C7-4496-9446-7D254DCD049E}" dt="2024-06-27T22:43:29.709" v="135" actId="1038"/>
          <ac:spMkLst>
            <pc:docMk/>
            <pc:sldMk cId="3677001230" sldId="893"/>
            <ac:spMk id="8" creationId="{E4C631A0-AA17-41B3-B94B-7E25A31BDDC0}"/>
          </ac:spMkLst>
        </pc:spChg>
        <pc:spChg chg="mod">
          <ac:chgData name="松下涼太" userId="8de9e977-96b0-4e28-81d8-fa1852d6d2a5" providerId="ADAL" clId="{56D801B2-D5C7-4496-9446-7D254DCD049E}" dt="2024-06-27T22:43:29.709" v="135" actId="1038"/>
          <ac:spMkLst>
            <pc:docMk/>
            <pc:sldMk cId="3677001230" sldId="893"/>
            <ac:spMk id="9" creationId="{D91A6265-2AE5-8193-D70B-014E04BEFA3E}"/>
          </ac:spMkLst>
        </pc:spChg>
        <pc:spChg chg="mod">
          <ac:chgData name="松下涼太" userId="8de9e977-96b0-4e28-81d8-fa1852d6d2a5" providerId="ADAL" clId="{56D801B2-D5C7-4496-9446-7D254DCD049E}" dt="2024-06-27T22:43:29.709" v="135" actId="1038"/>
          <ac:spMkLst>
            <pc:docMk/>
            <pc:sldMk cId="3677001230" sldId="893"/>
            <ac:spMk id="10" creationId="{269C8955-49ED-77B7-07DA-D904C6597CFF}"/>
          </ac:spMkLst>
        </pc:spChg>
        <pc:spChg chg="mod">
          <ac:chgData name="松下涼太" userId="8de9e977-96b0-4e28-81d8-fa1852d6d2a5" providerId="ADAL" clId="{56D801B2-D5C7-4496-9446-7D254DCD049E}" dt="2024-06-27T22:43:29.709" v="135" actId="1038"/>
          <ac:spMkLst>
            <pc:docMk/>
            <pc:sldMk cId="3677001230" sldId="893"/>
            <ac:spMk id="14" creationId="{8C03A32A-7A40-CC3A-89CC-31458EAE2229}"/>
          </ac:spMkLst>
        </pc:spChg>
        <pc:spChg chg="mod">
          <ac:chgData name="松下涼太" userId="8de9e977-96b0-4e28-81d8-fa1852d6d2a5" providerId="ADAL" clId="{56D801B2-D5C7-4496-9446-7D254DCD049E}" dt="2024-06-27T22:43:29.709" v="135" actId="1038"/>
          <ac:spMkLst>
            <pc:docMk/>
            <pc:sldMk cId="3677001230" sldId="893"/>
            <ac:spMk id="15" creationId="{32F44454-EBB4-1506-52B2-ACA119AF0F9A}"/>
          </ac:spMkLst>
        </pc:spChg>
        <pc:spChg chg="mod">
          <ac:chgData name="松下涼太" userId="8de9e977-96b0-4e28-81d8-fa1852d6d2a5" providerId="ADAL" clId="{56D801B2-D5C7-4496-9446-7D254DCD049E}" dt="2024-06-27T22:43:29.709" v="135" actId="1038"/>
          <ac:spMkLst>
            <pc:docMk/>
            <pc:sldMk cId="3677001230" sldId="893"/>
            <ac:spMk id="16" creationId="{FD3AAD44-F6F4-F46E-2CD2-68759F0B9643}"/>
          </ac:spMkLst>
        </pc:spChg>
        <pc:spChg chg="mod">
          <ac:chgData name="松下涼太" userId="8de9e977-96b0-4e28-81d8-fa1852d6d2a5" providerId="ADAL" clId="{56D801B2-D5C7-4496-9446-7D254DCD049E}" dt="2024-06-27T22:43:29.709" v="135" actId="1038"/>
          <ac:spMkLst>
            <pc:docMk/>
            <pc:sldMk cId="3677001230" sldId="893"/>
            <ac:spMk id="17" creationId="{6A9550C3-DBF2-8331-A4E3-F3E9F06B9CC8}"/>
          </ac:spMkLst>
        </pc:spChg>
        <pc:spChg chg="mod">
          <ac:chgData name="松下涼太" userId="8de9e977-96b0-4e28-81d8-fa1852d6d2a5" providerId="ADAL" clId="{56D801B2-D5C7-4496-9446-7D254DCD049E}" dt="2024-06-27T22:43:29.709" v="135" actId="1038"/>
          <ac:spMkLst>
            <pc:docMk/>
            <pc:sldMk cId="3677001230" sldId="893"/>
            <ac:spMk id="18" creationId="{1DE09F85-31A2-62DB-2C62-6F0765C8E7D6}"/>
          </ac:spMkLst>
        </pc:spChg>
        <pc:spChg chg="mod">
          <ac:chgData name="松下涼太" userId="8de9e977-96b0-4e28-81d8-fa1852d6d2a5" providerId="ADAL" clId="{56D801B2-D5C7-4496-9446-7D254DCD049E}" dt="2024-06-27T22:43:29.709" v="135" actId="1038"/>
          <ac:spMkLst>
            <pc:docMk/>
            <pc:sldMk cId="3677001230" sldId="893"/>
            <ac:spMk id="19" creationId="{7A130DC8-1AA1-487B-DF9E-CE4A26E2B82A}"/>
          </ac:spMkLst>
        </pc:spChg>
        <pc:spChg chg="mod">
          <ac:chgData name="松下涼太" userId="8de9e977-96b0-4e28-81d8-fa1852d6d2a5" providerId="ADAL" clId="{56D801B2-D5C7-4496-9446-7D254DCD049E}" dt="2024-06-27T22:43:29.709" v="135" actId="1038"/>
          <ac:spMkLst>
            <pc:docMk/>
            <pc:sldMk cId="3677001230" sldId="893"/>
            <ac:spMk id="20" creationId="{8EEEE544-74DD-19C7-18FA-4CF479A79C25}"/>
          </ac:spMkLst>
        </pc:spChg>
        <pc:spChg chg="mod">
          <ac:chgData name="松下涼太" userId="8de9e977-96b0-4e28-81d8-fa1852d6d2a5" providerId="ADAL" clId="{56D801B2-D5C7-4496-9446-7D254DCD049E}" dt="2024-06-27T22:43:29.709" v="135" actId="1038"/>
          <ac:spMkLst>
            <pc:docMk/>
            <pc:sldMk cId="3677001230" sldId="893"/>
            <ac:spMk id="21" creationId="{709AEE82-6F96-4346-FE32-F6649A41DD5C}"/>
          </ac:spMkLst>
        </pc:spChg>
        <pc:spChg chg="mod">
          <ac:chgData name="松下涼太" userId="8de9e977-96b0-4e28-81d8-fa1852d6d2a5" providerId="ADAL" clId="{56D801B2-D5C7-4496-9446-7D254DCD049E}" dt="2024-06-27T22:43:29.709" v="135" actId="1038"/>
          <ac:spMkLst>
            <pc:docMk/>
            <pc:sldMk cId="3677001230" sldId="893"/>
            <ac:spMk id="22" creationId="{BBC6C736-1174-CCAE-97BD-BE3778E88CE1}"/>
          </ac:spMkLst>
        </pc:spChg>
        <pc:spChg chg="mod">
          <ac:chgData name="松下涼太" userId="8de9e977-96b0-4e28-81d8-fa1852d6d2a5" providerId="ADAL" clId="{56D801B2-D5C7-4496-9446-7D254DCD049E}" dt="2024-06-27T22:43:29.709" v="135" actId="1038"/>
          <ac:spMkLst>
            <pc:docMk/>
            <pc:sldMk cId="3677001230" sldId="893"/>
            <ac:spMk id="23" creationId="{D70FC904-5D98-7801-E1AA-8DBB4B17F67C}"/>
          </ac:spMkLst>
        </pc:spChg>
        <pc:spChg chg="mod">
          <ac:chgData name="松下涼太" userId="8de9e977-96b0-4e28-81d8-fa1852d6d2a5" providerId="ADAL" clId="{56D801B2-D5C7-4496-9446-7D254DCD049E}" dt="2024-06-27T22:43:29.709" v="135" actId="1038"/>
          <ac:spMkLst>
            <pc:docMk/>
            <pc:sldMk cId="3677001230" sldId="893"/>
            <ac:spMk id="24" creationId="{108B124B-62E4-AC87-CE07-6DAB0A598538}"/>
          </ac:spMkLst>
        </pc:spChg>
        <pc:spChg chg="mod">
          <ac:chgData name="松下涼太" userId="8de9e977-96b0-4e28-81d8-fa1852d6d2a5" providerId="ADAL" clId="{56D801B2-D5C7-4496-9446-7D254DCD049E}" dt="2024-06-27T22:43:29.709" v="135" actId="1038"/>
          <ac:spMkLst>
            <pc:docMk/>
            <pc:sldMk cId="3677001230" sldId="893"/>
            <ac:spMk id="25" creationId="{1C2A26B3-676E-8DA5-66E2-0324CB54AB9B}"/>
          </ac:spMkLst>
        </pc:spChg>
        <pc:spChg chg="mod">
          <ac:chgData name="松下涼太" userId="8de9e977-96b0-4e28-81d8-fa1852d6d2a5" providerId="ADAL" clId="{56D801B2-D5C7-4496-9446-7D254DCD049E}" dt="2024-06-27T22:43:29.709" v="135" actId="1038"/>
          <ac:spMkLst>
            <pc:docMk/>
            <pc:sldMk cId="3677001230" sldId="893"/>
            <ac:spMk id="28" creationId="{4529226A-19A2-51EB-D6BD-3F2793A4EC37}"/>
          </ac:spMkLst>
        </pc:spChg>
        <pc:spChg chg="mod">
          <ac:chgData name="松下涼太" userId="8de9e977-96b0-4e28-81d8-fa1852d6d2a5" providerId="ADAL" clId="{56D801B2-D5C7-4496-9446-7D254DCD049E}" dt="2024-06-27T22:43:29.709" v="135" actId="1038"/>
          <ac:spMkLst>
            <pc:docMk/>
            <pc:sldMk cId="3677001230" sldId="893"/>
            <ac:spMk id="31" creationId="{65385795-A05D-2619-DA4F-15EFE0BA4B8B}"/>
          </ac:spMkLst>
        </pc:spChg>
        <pc:spChg chg="mod">
          <ac:chgData name="松下涼太" userId="8de9e977-96b0-4e28-81d8-fa1852d6d2a5" providerId="ADAL" clId="{56D801B2-D5C7-4496-9446-7D254DCD049E}" dt="2024-06-27T22:43:29.709" v="135" actId="1038"/>
          <ac:spMkLst>
            <pc:docMk/>
            <pc:sldMk cId="3677001230" sldId="893"/>
            <ac:spMk id="37" creationId="{8B104533-4E8F-632F-FDFD-3FD2D65A981A}"/>
          </ac:spMkLst>
        </pc:spChg>
        <pc:spChg chg="mod">
          <ac:chgData name="松下涼太" userId="8de9e977-96b0-4e28-81d8-fa1852d6d2a5" providerId="ADAL" clId="{56D801B2-D5C7-4496-9446-7D254DCD049E}" dt="2024-06-27T22:43:29.709" v="135" actId="1038"/>
          <ac:spMkLst>
            <pc:docMk/>
            <pc:sldMk cId="3677001230" sldId="893"/>
            <ac:spMk id="40" creationId="{04BFF798-E091-3947-0C33-D33A3E3AC7C0}"/>
          </ac:spMkLst>
        </pc:spChg>
        <pc:spChg chg="mod">
          <ac:chgData name="松下涼太" userId="8de9e977-96b0-4e28-81d8-fa1852d6d2a5" providerId="ADAL" clId="{56D801B2-D5C7-4496-9446-7D254DCD049E}" dt="2024-06-27T22:43:29.709" v="135" actId="1038"/>
          <ac:spMkLst>
            <pc:docMk/>
            <pc:sldMk cId="3677001230" sldId="893"/>
            <ac:spMk id="42" creationId="{4BA10358-6E8B-C6A8-BDFB-9597C752554C}"/>
          </ac:spMkLst>
        </pc:spChg>
        <pc:spChg chg="mod">
          <ac:chgData name="松下涼太" userId="8de9e977-96b0-4e28-81d8-fa1852d6d2a5" providerId="ADAL" clId="{56D801B2-D5C7-4496-9446-7D254DCD049E}" dt="2024-06-27T22:43:29.709" v="135" actId="1038"/>
          <ac:spMkLst>
            <pc:docMk/>
            <pc:sldMk cId="3677001230" sldId="893"/>
            <ac:spMk id="44" creationId="{34355333-2621-B723-3A74-14E33AAEC673}"/>
          </ac:spMkLst>
        </pc:spChg>
        <pc:spChg chg="mod">
          <ac:chgData name="松下涼太" userId="8de9e977-96b0-4e28-81d8-fa1852d6d2a5" providerId="ADAL" clId="{56D801B2-D5C7-4496-9446-7D254DCD049E}" dt="2024-06-27T22:43:29.709" v="135" actId="1038"/>
          <ac:spMkLst>
            <pc:docMk/>
            <pc:sldMk cId="3677001230" sldId="893"/>
            <ac:spMk id="45" creationId="{850ECF6C-482E-A60C-5654-4B27C6D16D8B}"/>
          </ac:spMkLst>
        </pc:spChg>
        <pc:spChg chg="mod">
          <ac:chgData name="松下涼太" userId="8de9e977-96b0-4e28-81d8-fa1852d6d2a5" providerId="ADAL" clId="{56D801B2-D5C7-4496-9446-7D254DCD049E}" dt="2024-06-27T22:43:29.709" v="135" actId="1038"/>
          <ac:spMkLst>
            <pc:docMk/>
            <pc:sldMk cId="3677001230" sldId="893"/>
            <ac:spMk id="46" creationId="{147F443C-7534-87D2-C4C2-1FF482F46534}"/>
          </ac:spMkLst>
        </pc:spChg>
        <pc:spChg chg="mod">
          <ac:chgData name="松下涼太" userId="8de9e977-96b0-4e28-81d8-fa1852d6d2a5" providerId="ADAL" clId="{56D801B2-D5C7-4496-9446-7D254DCD049E}" dt="2024-06-27T22:43:29.709" v="135" actId="1038"/>
          <ac:spMkLst>
            <pc:docMk/>
            <pc:sldMk cId="3677001230" sldId="893"/>
            <ac:spMk id="53" creationId="{E28B88ED-724F-AA40-5B3F-F0365C4CE862}"/>
          </ac:spMkLst>
        </pc:spChg>
        <pc:spChg chg="mod">
          <ac:chgData name="松下涼太" userId="8de9e977-96b0-4e28-81d8-fa1852d6d2a5" providerId="ADAL" clId="{56D801B2-D5C7-4496-9446-7D254DCD049E}" dt="2024-06-27T22:42:49.752" v="52" actId="1076"/>
          <ac:spMkLst>
            <pc:docMk/>
            <pc:sldMk cId="3677001230" sldId="893"/>
            <ac:spMk id="54" creationId="{B1DC442E-7C01-F5A6-6AAD-D4E388A8F488}"/>
          </ac:spMkLst>
        </pc:spChg>
        <pc:spChg chg="mod">
          <ac:chgData name="松下涼太" userId="8de9e977-96b0-4e28-81d8-fa1852d6d2a5" providerId="ADAL" clId="{56D801B2-D5C7-4496-9446-7D254DCD049E}" dt="2024-06-27T22:43:29.709" v="135" actId="1038"/>
          <ac:spMkLst>
            <pc:docMk/>
            <pc:sldMk cId="3677001230" sldId="893"/>
            <ac:spMk id="55" creationId="{5F244141-AE18-08A8-41C7-9B3A8DB57832}"/>
          </ac:spMkLst>
        </pc:spChg>
        <pc:picChg chg="mod">
          <ac:chgData name="松下涼太" userId="8de9e977-96b0-4e28-81d8-fa1852d6d2a5" providerId="ADAL" clId="{56D801B2-D5C7-4496-9446-7D254DCD049E}" dt="2024-06-27T22:43:29.709" v="135" actId="1038"/>
          <ac:picMkLst>
            <pc:docMk/>
            <pc:sldMk cId="3677001230" sldId="893"/>
            <ac:picMk id="7" creationId="{BE93927C-5089-B646-97D4-AE9A9CE449B0}"/>
          </ac:picMkLst>
        </pc:picChg>
        <pc:picChg chg="mod">
          <ac:chgData name="松下涼太" userId="8de9e977-96b0-4e28-81d8-fa1852d6d2a5" providerId="ADAL" clId="{56D801B2-D5C7-4496-9446-7D254DCD049E}" dt="2024-06-27T22:43:29.709" v="135" actId="1038"/>
          <ac:picMkLst>
            <pc:docMk/>
            <pc:sldMk cId="3677001230" sldId="893"/>
            <ac:picMk id="43" creationId="{68F409E3-A814-1D06-A967-11B11311BB95}"/>
          </ac:picMkLst>
        </pc:picChg>
        <pc:cxnChg chg="mod">
          <ac:chgData name="松下涼太" userId="8de9e977-96b0-4e28-81d8-fa1852d6d2a5" providerId="ADAL" clId="{56D801B2-D5C7-4496-9446-7D254DCD049E}" dt="2024-06-27T22:43:29.709" v="135" actId="1038"/>
          <ac:cxnSpMkLst>
            <pc:docMk/>
            <pc:sldMk cId="3677001230" sldId="893"/>
            <ac:cxnSpMk id="12" creationId="{2E5A28E1-DF46-D29B-DA6B-A92562789770}"/>
          </ac:cxnSpMkLst>
        </pc:cxnChg>
        <pc:cxnChg chg="mod">
          <ac:chgData name="松下涼太" userId="8de9e977-96b0-4e28-81d8-fa1852d6d2a5" providerId="ADAL" clId="{56D801B2-D5C7-4496-9446-7D254DCD049E}" dt="2024-06-27T22:43:29.709" v="135" actId="1038"/>
          <ac:cxnSpMkLst>
            <pc:docMk/>
            <pc:sldMk cId="3677001230" sldId="893"/>
            <ac:cxnSpMk id="13" creationId="{05391529-CF2A-E2B0-4165-2863ABCC169E}"/>
          </ac:cxnSpMkLst>
        </pc:cxnChg>
        <pc:cxnChg chg="mod">
          <ac:chgData name="松下涼太" userId="8de9e977-96b0-4e28-81d8-fa1852d6d2a5" providerId="ADAL" clId="{56D801B2-D5C7-4496-9446-7D254DCD049E}" dt="2024-06-27T22:43:29.709" v="135" actId="1038"/>
          <ac:cxnSpMkLst>
            <pc:docMk/>
            <pc:sldMk cId="3677001230" sldId="893"/>
            <ac:cxnSpMk id="26" creationId="{3BF921C6-976D-91D2-D3C0-394ADA3F14E0}"/>
          </ac:cxnSpMkLst>
        </pc:cxnChg>
        <pc:cxnChg chg="mod">
          <ac:chgData name="松下涼太" userId="8de9e977-96b0-4e28-81d8-fa1852d6d2a5" providerId="ADAL" clId="{56D801B2-D5C7-4496-9446-7D254DCD049E}" dt="2024-06-27T22:43:29.709" v="135" actId="1038"/>
          <ac:cxnSpMkLst>
            <pc:docMk/>
            <pc:sldMk cId="3677001230" sldId="893"/>
            <ac:cxnSpMk id="29" creationId="{AF2F2F58-BEC9-237F-A4F7-CD60A160E441}"/>
          </ac:cxnSpMkLst>
        </pc:cxnChg>
        <pc:cxnChg chg="mod">
          <ac:chgData name="松下涼太" userId="8de9e977-96b0-4e28-81d8-fa1852d6d2a5" providerId="ADAL" clId="{56D801B2-D5C7-4496-9446-7D254DCD049E}" dt="2024-06-27T22:43:29.709" v="135" actId="1038"/>
          <ac:cxnSpMkLst>
            <pc:docMk/>
            <pc:sldMk cId="3677001230" sldId="893"/>
            <ac:cxnSpMk id="35" creationId="{351517A0-11CE-4175-FBEF-E7019B928CDC}"/>
          </ac:cxnSpMkLst>
        </pc:cxnChg>
        <pc:cxnChg chg="mod">
          <ac:chgData name="松下涼太" userId="8de9e977-96b0-4e28-81d8-fa1852d6d2a5" providerId="ADAL" clId="{56D801B2-D5C7-4496-9446-7D254DCD049E}" dt="2024-06-27T22:43:29.709" v="135" actId="1038"/>
          <ac:cxnSpMkLst>
            <pc:docMk/>
            <pc:sldMk cId="3677001230" sldId="893"/>
            <ac:cxnSpMk id="38" creationId="{72D3C20C-C1D7-D561-E18C-F4F5EB0CE39C}"/>
          </ac:cxnSpMkLst>
        </pc:cxnChg>
        <pc:cxnChg chg="mod">
          <ac:chgData name="松下涼太" userId="8de9e977-96b0-4e28-81d8-fa1852d6d2a5" providerId="ADAL" clId="{56D801B2-D5C7-4496-9446-7D254DCD049E}" dt="2024-06-27T22:43:29.709" v="135" actId="1038"/>
          <ac:cxnSpMkLst>
            <pc:docMk/>
            <pc:sldMk cId="3677001230" sldId="893"/>
            <ac:cxnSpMk id="48" creationId="{5CC6CADC-8B35-69AF-3C91-CB5D7C7A1794}"/>
          </ac:cxnSpMkLst>
        </pc:cxnChg>
        <pc:cxnChg chg="mod">
          <ac:chgData name="松下涼太" userId="8de9e977-96b0-4e28-81d8-fa1852d6d2a5" providerId="ADAL" clId="{56D801B2-D5C7-4496-9446-7D254DCD049E}" dt="2024-06-27T22:43:29.709" v="135" actId="1038"/>
          <ac:cxnSpMkLst>
            <pc:docMk/>
            <pc:sldMk cId="3677001230" sldId="893"/>
            <ac:cxnSpMk id="49" creationId="{798C4EAC-4030-9F9A-85AB-8E6B709F3690}"/>
          </ac:cxnSpMkLst>
        </pc:cxnChg>
      </pc:sldChg>
      <pc:sldChg chg="modSp mod">
        <pc:chgData name="松下涼太" userId="8de9e977-96b0-4e28-81d8-fa1852d6d2a5" providerId="ADAL" clId="{56D801B2-D5C7-4496-9446-7D254DCD049E}" dt="2024-06-27T22:50:20.200" v="166"/>
        <pc:sldMkLst>
          <pc:docMk/>
          <pc:sldMk cId="1167194762" sldId="894"/>
        </pc:sldMkLst>
        <pc:spChg chg="mod">
          <ac:chgData name="松下涼太" userId="8de9e977-96b0-4e28-81d8-fa1852d6d2a5" providerId="ADAL" clId="{56D801B2-D5C7-4496-9446-7D254DCD049E}" dt="2024-06-27T22:50:20.200" v="166"/>
          <ac:spMkLst>
            <pc:docMk/>
            <pc:sldMk cId="1167194762" sldId="894"/>
            <ac:spMk id="2" creationId="{9669311F-ECAD-47AE-A50E-37F381DF2887}"/>
          </ac:spMkLst>
        </pc:spChg>
      </pc:sldChg>
      <pc:sldChg chg="modSp add mod ord">
        <pc:chgData name="松下涼太" userId="8de9e977-96b0-4e28-81d8-fa1852d6d2a5" providerId="ADAL" clId="{56D801B2-D5C7-4496-9446-7D254DCD049E}" dt="2024-06-27T22:49:27.839" v="157"/>
        <pc:sldMkLst>
          <pc:docMk/>
          <pc:sldMk cId="3936814532" sldId="896"/>
        </pc:sldMkLst>
        <pc:spChg chg="mod">
          <ac:chgData name="松下涼太" userId="8de9e977-96b0-4e28-81d8-fa1852d6d2a5" providerId="ADAL" clId="{56D801B2-D5C7-4496-9446-7D254DCD049E}" dt="2024-06-27T22:49:00.343" v="150"/>
          <ac:spMkLst>
            <pc:docMk/>
            <pc:sldMk cId="3936814532" sldId="896"/>
            <ac:spMk id="2" creationId="{C2330933-982D-434B-9B04-1AD393393159}"/>
          </ac:spMkLst>
        </pc:spChg>
      </pc:sldChg>
      <pc:sldChg chg="modSp add mod">
        <pc:chgData name="松下涼太" userId="8de9e977-96b0-4e28-81d8-fa1852d6d2a5" providerId="ADAL" clId="{56D801B2-D5C7-4496-9446-7D254DCD049E}" dt="2024-06-27T22:49:39.534" v="159"/>
        <pc:sldMkLst>
          <pc:docMk/>
          <pc:sldMk cId="1180293418" sldId="897"/>
        </pc:sldMkLst>
        <pc:spChg chg="mod">
          <ac:chgData name="松下涼太" userId="8de9e977-96b0-4e28-81d8-fa1852d6d2a5" providerId="ADAL" clId="{56D801B2-D5C7-4496-9446-7D254DCD049E}" dt="2024-06-27T22:49:39.534" v="159"/>
          <ac:spMkLst>
            <pc:docMk/>
            <pc:sldMk cId="1180293418" sldId="897"/>
            <ac:spMk id="7" creationId="{466BFAC6-D2D4-4142-82A0-0D941EA5D0E0}"/>
          </ac:spMkLst>
        </pc:spChg>
      </pc:sldChg>
    </pc:docChg>
  </pc:docChgLst>
  <pc:docChgLst>
    <pc:chgData name="佐伯 亮" userId="65f29ea0-6c96-4191-a082-7bc65646ed4f" providerId="ADAL" clId="{2FA241AA-9B61-4D9A-98C5-B0C69B8649E4}"/>
    <pc:docChg chg="custSel addSld modSld sldOrd modSection">
      <pc:chgData name="佐伯 亮" userId="65f29ea0-6c96-4191-a082-7bc65646ed4f" providerId="ADAL" clId="{2FA241AA-9B61-4D9A-98C5-B0C69B8649E4}" dt="2024-07-10T13:17:42.387" v="2397" actId="14100"/>
      <pc:docMkLst>
        <pc:docMk/>
      </pc:docMkLst>
      <pc:sldChg chg="modSp mod">
        <pc:chgData name="佐伯 亮" userId="65f29ea0-6c96-4191-a082-7bc65646ed4f" providerId="ADAL" clId="{2FA241AA-9B61-4D9A-98C5-B0C69B8649E4}" dt="2024-07-10T12:28:08.874" v="1604" actId="20577"/>
        <pc:sldMkLst>
          <pc:docMk/>
          <pc:sldMk cId="1157145038" sldId="818"/>
        </pc:sldMkLst>
        <pc:graphicFrameChg chg="mod modGraphic">
          <ac:chgData name="佐伯 亮" userId="65f29ea0-6c96-4191-a082-7bc65646ed4f" providerId="ADAL" clId="{2FA241AA-9B61-4D9A-98C5-B0C69B8649E4}" dt="2024-07-10T12:28:08.874" v="1604" actId="20577"/>
          <ac:graphicFrameMkLst>
            <pc:docMk/>
            <pc:sldMk cId="1157145038" sldId="818"/>
            <ac:graphicFrameMk id="2" creationId="{8800C8F3-1A91-3F2C-80F4-F59D6C7A9583}"/>
          </ac:graphicFrameMkLst>
        </pc:graphicFrameChg>
      </pc:sldChg>
      <pc:sldChg chg="modSp mod">
        <pc:chgData name="佐伯 亮" userId="65f29ea0-6c96-4191-a082-7bc65646ed4f" providerId="ADAL" clId="{2FA241AA-9B61-4D9A-98C5-B0C69B8649E4}" dt="2024-07-10T11:47:26.944" v="1491"/>
        <pc:sldMkLst>
          <pc:docMk/>
          <pc:sldMk cId="2234561290" sldId="850"/>
        </pc:sldMkLst>
        <pc:spChg chg="mod">
          <ac:chgData name="佐伯 亮" userId="65f29ea0-6c96-4191-a082-7bc65646ed4f" providerId="ADAL" clId="{2FA241AA-9B61-4D9A-98C5-B0C69B8649E4}" dt="2024-07-10T10:28:42.184" v="452"/>
          <ac:spMkLst>
            <pc:docMk/>
            <pc:sldMk cId="2234561290" sldId="850"/>
            <ac:spMk id="2" creationId="{C2330933-982D-434B-9B04-1AD393393159}"/>
          </ac:spMkLst>
        </pc:spChg>
        <pc:spChg chg="mod">
          <ac:chgData name="佐伯 亮" userId="65f29ea0-6c96-4191-a082-7bc65646ed4f" providerId="ADAL" clId="{2FA241AA-9B61-4D9A-98C5-B0C69B8649E4}" dt="2024-07-10T11:47:26.944" v="1491"/>
          <ac:spMkLst>
            <pc:docMk/>
            <pc:sldMk cId="2234561290" sldId="850"/>
            <ac:spMk id="8" creationId="{28005B64-201E-3F9D-B68D-103DFD77768F}"/>
          </ac:spMkLst>
        </pc:spChg>
      </pc:sldChg>
      <pc:sldChg chg="modSp mod ord">
        <pc:chgData name="佐伯 亮" userId="65f29ea0-6c96-4191-a082-7bc65646ed4f" providerId="ADAL" clId="{2FA241AA-9B61-4D9A-98C5-B0C69B8649E4}" dt="2024-07-10T10:06:10.605" v="50"/>
        <pc:sldMkLst>
          <pc:docMk/>
          <pc:sldMk cId="3244769994" sldId="851"/>
        </pc:sldMkLst>
        <pc:spChg chg="mod">
          <ac:chgData name="佐伯 亮" userId="65f29ea0-6c96-4191-a082-7bc65646ed4f" providerId="ADAL" clId="{2FA241AA-9B61-4D9A-98C5-B0C69B8649E4}" dt="2024-07-10T10:06:10.605" v="50"/>
          <ac:spMkLst>
            <pc:docMk/>
            <pc:sldMk cId="3244769994" sldId="851"/>
            <ac:spMk id="2" creationId="{9669311F-ECAD-47AE-A50E-37F381DF2887}"/>
          </ac:spMkLst>
        </pc:spChg>
      </pc:sldChg>
      <pc:sldChg chg="modSp mod">
        <pc:chgData name="佐伯 亮" userId="65f29ea0-6c96-4191-a082-7bc65646ed4f" providerId="ADAL" clId="{2FA241AA-9B61-4D9A-98C5-B0C69B8649E4}" dt="2024-07-10T10:02:28.008" v="0" actId="20577"/>
        <pc:sldMkLst>
          <pc:docMk/>
          <pc:sldMk cId="3677001230" sldId="893"/>
        </pc:sldMkLst>
        <pc:spChg chg="mod">
          <ac:chgData name="佐伯 亮" userId="65f29ea0-6c96-4191-a082-7bc65646ed4f" providerId="ADAL" clId="{2FA241AA-9B61-4D9A-98C5-B0C69B8649E4}" dt="2024-07-10T10:02:28.008" v="0" actId="20577"/>
          <ac:spMkLst>
            <pc:docMk/>
            <pc:sldMk cId="3677001230" sldId="893"/>
            <ac:spMk id="54" creationId="{B1DC442E-7C01-F5A6-6AAD-D4E388A8F488}"/>
          </ac:spMkLst>
        </pc:spChg>
      </pc:sldChg>
      <pc:sldChg chg="modSp mod">
        <pc:chgData name="佐伯 亮" userId="65f29ea0-6c96-4191-a082-7bc65646ed4f" providerId="ADAL" clId="{2FA241AA-9B61-4D9A-98C5-B0C69B8649E4}" dt="2024-07-10T12:26:27.183" v="1557"/>
        <pc:sldMkLst>
          <pc:docMk/>
          <pc:sldMk cId="1167194762" sldId="894"/>
        </pc:sldMkLst>
        <pc:spChg chg="mod">
          <ac:chgData name="佐伯 亮" userId="65f29ea0-6c96-4191-a082-7bc65646ed4f" providerId="ADAL" clId="{2FA241AA-9B61-4D9A-98C5-B0C69B8649E4}" dt="2024-07-10T12:26:27.183" v="1557"/>
          <ac:spMkLst>
            <pc:docMk/>
            <pc:sldMk cId="1167194762" sldId="894"/>
            <ac:spMk id="2" creationId="{9669311F-ECAD-47AE-A50E-37F381DF2887}"/>
          </ac:spMkLst>
        </pc:spChg>
      </pc:sldChg>
      <pc:sldChg chg="modSp mod">
        <pc:chgData name="佐伯 亮" userId="65f29ea0-6c96-4191-a082-7bc65646ed4f" providerId="ADAL" clId="{2FA241AA-9B61-4D9A-98C5-B0C69B8649E4}" dt="2024-07-10T12:26:32.866" v="1561"/>
        <pc:sldMkLst>
          <pc:docMk/>
          <pc:sldMk cId="3940899439" sldId="895"/>
        </pc:sldMkLst>
        <pc:spChg chg="mod">
          <ac:chgData name="佐伯 亮" userId="65f29ea0-6c96-4191-a082-7bc65646ed4f" providerId="ADAL" clId="{2FA241AA-9B61-4D9A-98C5-B0C69B8649E4}" dt="2024-07-10T12:26:32.866" v="1561"/>
          <ac:spMkLst>
            <pc:docMk/>
            <pc:sldMk cId="3940899439" sldId="895"/>
            <ac:spMk id="2" creationId="{9669311F-ECAD-47AE-A50E-37F381DF2887}"/>
          </ac:spMkLst>
        </pc:spChg>
      </pc:sldChg>
      <pc:sldChg chg="modSp mod">
        <pc:chgData name="佐伯 亮" userId="65f29ea0-6c96-4191-a082-7bc65646ed4f" providerId="ADAL" clId="{2FA241AA-9B61-4D9A-98C5-B0C69B8649E4}" dt="2024-07-10T12:26:21.724" v="1553"/>
        <pc:sldMkLst>
          <pc:docMk/>
          <pc:sldMk cId="3936814532" sldId="896"/>
        </pc:sldMkLst>
        <pc:spChg chg="mod">
          <ac:chgData name="佐伯 亮" userId="65f29ea0-6c96-4191-a082-7bc65646ed4f" providerId="ADAL" clId="{2FA241AA-9B61-4D9A-98C5-B0C69B8649E4}" dt="2024-07-10T12:26:21.724" v="1553"/>
          <ac:spMkLst>
            <pc:docMk/>
            <pc:sldMk cId="3936814532" sldId="896"/>
            <ac:spMk id="2" creationId="{C2330933-982D-434B-9B04-1AD393393159}"/>
          </ac:spMkLst>
        </pc:spChg>
      </pc:sldChg>
      <pc:sldChg chg="addSp delSp modSp mod ord">
        <pc:chgData name="佐伯 亮" userId="65f29ea0-6c96-4191-a082-7bc65646ed4f" providerId="ADAL" clId="{2FA241AA-9B61-4D9A-98C5-B0C69B8649E4}" dt="2024-07-10T10:28:37.038" v="448"/>
        <pc:sldMkLst>
          <pc:docMk/>
          <pc:sldMk cId="1180293418" sldId="897"/>
        </pc:sldMkLst>
        <pc:spChg chg="mod">
          <ac:chgData name="佐伯 亮" userId="65f29ea0-6c96-4191-a082-7bc65646ed4f" providerId="ADAL" clId="{2FA241AA-9B61-4D9A-98C5-B0C69B8649E4}" dt="2024-07-10T10:24:54.052" v="315" actId="122"/>
          <ac:spMkLst>
            <pc:docMk/>
            <pc:sldMk cId="1180293418" sldId="897"/>
            <ac:spMk id="4" creationId="{13356F94-0D08-1CC7-A9C4-E6CD99D1D083}"/>
          </ac:spMkLst>
        </pc:spChg>
        <pc:spChg chg="mod">
          <ac:chgData name="佐伯 亮" userId="65f29ea0-6c96-4191-a082-7bc65646ed4f" providerId="ADAL" clId="{2FA241AA-9B61-4D9A-98C5-B0C69B8649E4}" dt="2024-07-10T10:28:37.038" v="448"/>
          <ac:spMkLst>
            <pc:docMk/>
            <pc:sldMk cId="1180293418" sldId="897"/>
            <ac:spMk id="7" creationId="{466BFAC6-D2D4-4142-82A0-0D941EA5D0E0}"/>
          </ac:spMkLst>
        </pc:spChg>
        <pc:spChg chg="mod">
          <ac:chgData name="佐伯 亮" userId="65f29ea0-6c96-4191-a082-7bc65646ed4f" providerId="ADAL" clId="{2FA241AA-9B61-4D9A-98C5-B0C69B8649E4}" dt="2024-07-10T10:10:50.998" v="141" actId="1076"/>
          <ac:spMkLst>
            <pc:docMk/>
            <pc:sldMk cId="1180293418" sldId="897"/>
            <ac:spMk id="18" creationId="{9CC1695E-D8AC-6EAC-AE9C-E725A80939BA}"/>
          </ac:spMkLst>
        </pc:spChg>
        <pc:spChg chg="add mod">
          <ac:chgData name="佐伯 亮" userId="65f29ea0-6c96-4191-a082-7bc65646ed4f" providerId="ADAL" clId="{2FA241AA-9B61-4D9A-98C5-B0C69B8649E4}" dt="2024-07-10T10:24:48.945" v="314" actId="122"/>
          <ac:spMkLst>
            <pc:docMk/>
            <pc:sldMk cId="1180293418" sldId="897"/>
            <ac:spMk id="21" creationId="{899C951A-C189-F2A2-1556-2A477DC770C6}"/>
          </ac:spMkLst>
        </pc:spChg>
        <pc:spChg chg="add mod">
          <ac:chgData name="佐伯 亮" userId="65f29ea0-6c96-4191-a082-7bc65646ed4f" providerId="ADAL" clId="{2FA241AA-9B61-4D9A-98C5-B0C69B8649E4}" dt="2024-07-10T10:24:41.823" v="312" actId="122"/>
          <ac:spMkLst>
            <pc:docMk/>
            <pc:sldMk cId="1180293418" sldId="897"/>
            <ac:spMk id="22" creationId="{6EBA10EB-147C-A96D-785C-A77F7064DE1C}"/>
          </ac:spMkLst>
        </pc:spChg>
        <pc:spChg chg="mod">
          <ac:chgData name="佐伯 亮" userId="65f29ea0-6c96-4191-a082-7bc65646ed4f" providerId="ADAL" clId="{2FA241AA-9B61-4D9A-98C5-B0C69B8649E4}" dt="2024-07-10T10:08:27.074" v="73" actId="1076"/>
          <ac:spMkLst>
            <pc:docMk/>
            <pc:sldMk cId="1180293418" sldId="897"/>
            <ac:spMk id="31" creationId="{85C54A7A-0287-0383-10A7-CF4A90E7A17C}"/>
          </ac:spMkLst>
        </pc:spChg>
        <pc:spChg chg="mod">
          <ac:chgData name="佐伯 亮" userId="65f29ea0-6c96-4191-a082-7bc65646ed4f" providerId="ADAL" clId="{2FA241AA-9B61-4D9A-98C5-B0C69B8649E4}" dt="2024-07-10T10:10:42.228" v="139" actId="1076"/>
          <ac:spMkLst>
            <pc:docMk/>
            <pc:sldMk cId="1180293418" sldId="897"/>
            <ac:spMk id="140" creationId="{2153938F-799E-B8C0-7BA3-988E6745B3D5}"/>
          </ac:spMkLst>
        </pc:spChg>
        <pc:spChg chg="mod">
          <ac:chgData name="佐伯 亮" userId="65f29ea0-6c96-4191-a082-7bc65646ed4f" providerId="ADAL" clId="{2FA241AA-9B61-4D9A-98C5-B0C69B8649E4}" dt="2024-07-10T10:27:35.805" v="440"/>
          <ac:spMkLst>
            <pc:docMk/>
            <pc:sldMk cId="1180293418" sldId="897"/>
            <ac:spMk id="143" creationId="{32B982AD-E9FA-970A-983C-D3F8BB8C2095}"/>
          </ac:spMkLst>
        </pc:spChg>
        <pc:spChg chg="mod">
          <ac:chgData name="佐伯 亮" userId="65f29ea0-6c96-4191-a082-7bc65646ed4f" providerId="ADAL" clId="{2FA241AA-9B61-4D9A-98C5-B0C69B8649E4}" dt="2024-07-10T10:24:56.082" v="316" actId="122"/>
          <ac:spMkLst>
            <pc:docMk/>
            <pc:sldMk cId="1180293418" sldId="897"/>
            <ac:spMk id="149" creationId="{2E9120F7-0639-AC56-7D49-18BC8A0D1E1D}"/>
          </ac:spMkLst>
        </pc:spChg>
        <pc:spChg chg="mod">
          <ac:chgData name="佐伯 亮" userId="65f29ea0-6c96-4191-a082-7bc65646ed4f" providerId="ADAL" clId="{2FA241AA-9B61-4D9A-98C5-B0C69B8649E4}" dt="2024-07-10T10:24:45.469" v="313" actId="122"/>
          <ac:spMkLst>
            <pc:docMk/>
            <pc:sldMk cId="1180293418" sldId="897"/>
            <ac:spMk id="150" creationId="{31494C7C-3F9D-5627-501B-9FBE836A609C}"/>
          </ac:spMkLst>
        </pc:spChg>
        <pc:spChg chg="mod">
          <ac:chgData name="佐伯 亮" userId="65f29ea0-6c96-4191-a082-7bc65646ed4f" providerId="ADAL" clId="{2FA241AA-9B61-4D9A-98C5-B0C69B8649E4}" dt="2024-07-10T10:26:01.804" v="347" actId="122"/>
          <ac:spMkLst>
            <pc:docMk/>
            <pc:sldMk cId="1180293418" sldId="897"/>
            <ac:spMk id="151" creationId="{76610ABF-F31E-039F-8DC9-BE04EDAD70E0}"/>
          </ac:spMkLst>
        </pc:spChg>
        <pc:spChg chg="mod">
          <ac:chgData name="佐伯 亮" userId="65f29ea0-6c96-4191-a082-7bc65646ed4f" providerId="ADAL" clId="{2FA241AA-9B61-4D9A-98C5-B0C69B8649E4}" dt="2024-07-10T10:26:04.019" v="348" actId="122"/>
          <ac:spMkLst>
            <pc:docMk/>
            <pc:sldMk cId="1180293418" sldId="897"/>
            <ac:spMk id="152" creationId="{A14D63FF-9DA9-A9AD-F896-C2C73AAB144F}"/>
          </ac:spMkLst>
        </pc:spChg>
        <pc:spChg chg="mod">
          <ac:chgData name="佐伯 亮" userId="65f29ea0-6c96-4191-a082-7bc65646ed4f" providerId="ADAL" clId="{2FA241AA-9B61-4D9A-98C5-B0C69B8649E4}" dt="2024-07-10T10:25:58.438" v="346" actId="122"/>
          <ac:spMkLst>
            <pc:docMk/>
            <pc:sldMk cId="1180293418" sldId="897"/>
            <ac:spMk id="157" creationId="{3F38ECB1-6124-5702-A3BA-1C90EF27B6C1}"/>
          </ac:spMkLst>
        </pc:spChg>
        <pc:picChg chg="del">
          <ac:chgData name="佐伯 亮" userId="65f29ea0-6c96-4191-a082-7bc65646ed4f" providerId="ADAL" clId="{2FA241AA-9B61-4D9A-98C5-B0C69B8649E4}" dt="2024-07-10T10:19:13.661" v="199" actId="478"/>
          <ac:picMkLst>
            <pc:docMk/>
            <pc:sldMk cId="1180293418" sldId="897"/>
            <ac:picMk id="3" creationId="{D4FCD69E-9EF6-BDA0-C6B4-97624926ECC9}"/>
          </ac:picMkLst>
        </pc:picChg>
        <pc:picChg chg="add mod modCrop">
          <ac:chgData name="佐伯 亮" userId="65f29ea0-6c96-4191-a082-7bc65646ed4f" providerId="ADAL" clId="{2FA241AA-9B61-4D9A-98C5-B0C69B8649E4}" dt="2024-07-10T10:20:20.350" v="215" actId="1076"/>
          <ac:picMkLst>
            <pc:docMk/>
            <pc:sldMk cId="1180293418" sldId="897"/>
            <ac:picMk id="8" creationId="{8D6BBE0C-65B6-848C-4BBF-A7F5C8183A9B}"/>
          </ac:picMkLst>
        </pc:picChg>
        <pc:picChg chg="add mod modCrop">
          <ac:chgData name="佐伯 亮" userId="65f29ea0-6c96-4191-a082-7bc65646ed4f" providerId="ADAL" clId="{2FA241AA-9B61-4D9A-98C5-B0C69B8649E4}" dt="2024-07-10T10:23:49.520" v="286" actId="1076"/>
          <ac:picMkLst>
            <pc:docMk/>
            <pc:sldMk cId="1180293418" sldId="897"/>
            <ac:picMk id="11" creationId="{89B70B16-0872-F21D-1138-187AF6C0B58E}"/>
          </ac:picMkLst>
        </pc:picChg>
        <pc:picChg chg="add mod modCrop">
          <ac:chgData name="佐伯 亮" userId="65f29ea0-6c96-4191-a082-7bc65646ed4f" providerId="ADAL" clId="{2FA241AA-9B61-4D9A-98C5-B0C69B8649E4}" dt="2024-07-10T10:18:59.682" v="189" actId="1076"/>
          <ac:picMkLst>
            <pc:docMk/>
            <pc:sldMk cId="1180293418" sldId="897"/>
            <ac:picMk id="13" creationId="{847F5CC7-34C8-BBA7-5C7A-DA6090DECD20}"/>
          </ac:picMkLst>
        </pc:picChg>
        <pc:picChg chg="add mod modCrop">
          <ac:chgData name="佐伯 亮" userId="65f29ea0-6c96-4191-a082-7bc65646ed4f" providerId="ADAL" clId="{2FA241AA-9B61-4D9A-98C5-B0C69B8649E4}" dt="2024-07-10T10:23:53.800" v="287" actId="1076"/>
          <ac:picMkLst>
            <pc:docMk/>
            <pc:sldMk cId="1180293418" sldId="897"/>
            <ac:picMk id="15" creationId="{B7649031-AB6B-090E-D3CF-C64C376FC0CD}"/>
          </ac:picMkLst>
        </pc:picChg>
        <pc:picChg chg="add mod modCrop">
          <ac:chgData name="佐伯 亮" userId="65f29ea0-6c96-4191-a082-7bc65646ed4f" providerId="ADAL" clId="{2FA241AA-9B61-4D9A-98C5-B0C69B8649E4}" dt="2024-07-10T10:24:25.363" v="295" actId="1076"/>
          <ac:picMkLst>
            <pc:docMk/>
            <pc:sldMk cId="1180293418" sldId="897"/>
            <ac:picMk id="17" creationId="{9CDADB5E-F117-79D0-976F-CAFBF5B97D49}"/>
          </ac:picMkLst>
        </pc:picChg>
        <pc:picChg chg="add del mod">
          <ac:chgData name="佐伯 亮" userId="65f29ea0-6c96-4191-a082-7bc65646ed4f" providerId="ADAL" clId="{2FA241AA-9B61-4D9A-98C5-B0C69B8649E4}" dt="2024-07-10T10:28:04.168" v="441" actId="478"/>
          <ac:picMkLst>
            <pc:docMk/>
            <pc:sldMk cId="1180293418" sldId="897"/>
            <ac:picMk id="20" creationId="{799302D9-1BB3-3EA5-5EE2-71080013DF14}"/>
          </ac:picMkLst>
        </pc:picChg>
        <pc:picChg chg="del">
          <ac:chgData name="佐伯 亮" userId="65f29ea0-6c96-4191-a082-7bc65646ed4f" providerId="ADAL" clId="{2FA241AA-9B61-4D9A-98C5-B0C69B8649E4}" dt="2024-07-10T10:18:34.297" v="184" actId="478"/>
          <ac:picMkLst>
            <pc:docMk/>
            <pc:sldMk cId="1180293418" sldId="897"/>
            <ac:picMk id="147" creationId="{4427CBAB-CA95-73D7-9520-8A01DD7C533C}"/>
          </ac:picMkLst>
        </pc:picChg>
        <pc:picChg chg="mod modCrop">
          <ac:chgData name="佐伯 亮" userId="65f29ea0-6c96-4191-a082-7bc65646ed4f" providerId="ADAL" clId="{2FA241AA-9B61-4D9A-98C5-B0C69B8649E4}" dt="2024-07-10T10:25:24.764" v="327" actId="1076"/>
          <ac:picMkLst>
            <pc:docMk/>
            <pc:sldMk cId="1180293418" sldId="897"/>
            <ac:picMk id="154" creationId="{D5F06FC8-6754-64D9-13E7-30F35EBE86F3}"/>
          </ac:picMkLst>
        </pc:picChg>
        <pc:picChg chg="del">
          <ac:chgData name="佐伯 亮" userId="65f29ea0-6c96-4191-a082-7bc65646ed4f" providerId="ADAL" clId="{2FA241AA-9B61-4D9A-98C5-B0C69B8649E4}" dt="2024-07-10T10:19:46.639" v="207" actId="478"/>
          <ac:picMkLst>
            <pc:docMk/>
            <pc:sldMk cId="1180293418" sldId="897"/>
            <ac:picMk id="160" creationId="{A6170C42-E85B-E305-81CF-16599F1E196A}"/>
          </ac:picMkLst>
        </pc:picChg>
        <pc:picChg chg="mod modCrop">
          <ac:chgData name="佐伯 亮" userId="65f29ea0-6c96-4191-a082-7bc65646ed4f" providerId="ADAL" clId="{2FA241AA-9B61-4D9A-98C5-B0C69B8649E4}" dt="2024-07-10T10:25:09.685" v="317" actId="732"/>
          <ac:picMkLst>
            <pc:docMk/>
            <pc:sldMk cId="1180293418" sldId="897"/>
            <ac:picMk id="162" creationId="{7BB1ADED-5733-8382-B5FD-4686D8A122FE}"/>
          </ac:picMkLst>
        </pc:picChg>
        <pc:cxnChg chg="mod">
          <ac:chgData name="佐伯 亮" userId="65f29ea0-6c96-4191-a082-7bc65646ed4f" providerId="ADAL" clId="{2FA241AA-9B61-4D9A-98C5-B0C69B8649E4}" dt="2024-07-10T10:10:47.420" v="140" actId="14100"/>
          <ac:cxnSpMkLst>
            <pc:docMk/>
            <pc:sldMk cId="1180293418" sldId="897"/>
            <ac:cxnSpMk id="131" creationId="{460A9841-9ADB-A12E-5F70-4D90552D20E8}"/>
          </ac:cxnSpMkLst>
        </pc:cxnChg>
        <pc:cxnChg chg="mod">
          <ac:chgData name="佐伯 亮" userId="65f29ea0-6c96-4191-a082-7bc65646ed4f" providerId="ADAL" clId="{2FA241AA-9B61-4D9A-98C5-B0C69B8649E4}" dt="2024-07-10T10:27:19.985" v="393" actId="20577"/>
          <ac:cxnSpMkLst>
            <pc:docMk/>
            <pc:sldMk cId="1180293418" sldId="897"/>
            <ac:cxnSpMk id="141" creationId="{15D14E1B-9195-5475-0F75-C3DD73688782}"/>
          </ac:cxnSpMkLst>
        </pc:cxnChg>
      </pc:sldChg>
      <pc:sldChg chg="addSp delSp modSp add mod ord">
        <pc:chgData name="佐伯 亮" userId="65f29ea0-6c96-4191-a082-7bc65646ed4f" providerId="ADAL" clId="{2FA241AA-9B61-4D9A-98C5-B0C69B8649E4}" dt="2024-07-10T13:17:42.387" v="2397" actId="14100"/>
        <pc:sldMkLst>
          <pc:docMk/>
          <pc:sldMk cId="1565511893" sldId="898"/>
        </pc:sldMkLst>
        <pc:spChg chg="add del mod">
          <ac:chgData name="佐伯 亮" userId="65f29ea0-6c96-4191-a082-7bc65646ed4f" providerId="ADAL" clId="{2FA241AA-9B61-4D9A-98C5-B0C69B8649E4}" dt="2024-07-10T13:06:00.181" v="1864" actId="478"/>
          <ac:spMkLst>
            <pc:docMk/>
            <pc:sldMk cId="1565511893" sldId="898"/>
            <ac:spMk id="2" creationId="{57114AC8-F8B5-23A5-338B-3122242B98A9}"/>
          </ac:spMkLst>
        </pc:spChg>
        <pc:spChg chg="add del mod">
          <ac:chgData name="佐伯 亮" userId="65f29ea0-6c96-4191-a082-7bc65646ed4f" providerId="ADAL" clId="{2FA241AA-9B61-4D9A-98C5-B0C69B8649E4}" dt="2024-07-10T12:53:27.455" v="1645" actId="478"/>
          <ac:spMkLst>
            <pc:docMk/>
            <pc:sldMk cId="1565511893" sldId="898"/>
            <ac:spMk id="3" creationId="{27EAC178-E161-D29B-0E09-46470ADC6324}"/>
          </ac:spMkLst>
        </pc:spChg>
        <pc:spChg chg="del mod">
          <ac:chgData name="佐伯 亮" userId="65f29ea0-6c96-4191-a082-7bc65646ed4f" providerId="ADAL" clId="{2FA241AA-9B61-4D9A-98C5-B0C69B8649E4}" dt="2024-07-10T12:53:23.297" v="1643" actId="478"/>
          <ac:spMkLst>
            <pc:docMk/>
            <pc:sldMk cId="1565511893" sldId="898"/>
            <ac:spMk id="4" creationId="{13356F94-0D08-1CC7-A9C4-E6CD99D1D083}"/>
          </ac:spMkLst>
        </pc:spChg>
        <pc:spChg chg="add del mod">
          <ac:chgData name="佐伯 亮" userId="65f29ea0-6c96-4191-a082-7bc65646ed4f" providerId="ADAL" clId="{2FA241AA-9B61-4D9A-98C5-B0C69B8649E4}" dt="2024-07-10T12:53:51.342" v="1649" actId="478"/>
          <ac:spMkLst>
            <pc:docMk/>
            <pc:sldMk cId="1565511893" sldId="898"/>
            <ac:spMk id="5" creationId="{9017C292-211D-822C-47E2-1F059C9B97C7}"/>
          </ac:spMkLst>
        </pc:spChg>
        <pc:spChg chg="add del mod">
          <ac:chgData name="佐伯 亮" userId="65f29ea0-6c96-4191-a082-7bc65646ed4f" providerId="ADAL" clId="{2FA241AA-9B61-4D9A-98C5-B0C69B8649E4}" dt="2024-07-10T12:56:11.598" v="1657" actId="478"/>
          <ac:spMkLst>
            <pc:docMk/>
            <pc:sldMk cId="1565511893" sldId="898"/>
            <ac:spMk id="6" creationId="{575D2419-8FA0-A299-D257-216DAE757C0D}"/>
          </ac:spMkLst>
        </pc:spChg>
        <pc:spChg chg="mod">
          <ac:chgData name="佐伯 亮" userId="65f29ea0-6c96-4191-a082-7bc65646ed4f" providerId="ADAL" clId="{2FA241AA-9B61-4D9A-98C5-B0C69B8649E4}" dt="2024-07-10T10:28:54.425" v="471"/>
          <ac:spMkLst>
            <pc:docMk/>
            <pc:sldMk cId="1565511893" sldId="898"/>
            <ac:spMk id="7" creationId="{466BFAC6-D2D4-4142-82A0-0D941EA5D0E0}"/>
          </ac:spMkLst>
        </pc:spChg>
        <pc:spChg chg="add del mod">
          <ac:chgData name="佐伯 亮" userId="65f29ea0-6c96-4191-a082-7bc65646ed4f" providerId="ADAL" clId="{2FA241AA-9B61-4D9A-98C5-B0C69B8649E4}" dt="2024-07-10T12:56:13.272" v="1658" actId="478"/>
          <ac:spMkLst>
            <pc:docMk/>
            <pc:sldMk cId="1565511893" sldId="898"/>
            <ac:spMk id="9" creationId="{977E1976-ACBC-1737-47C2-36C795609B16}"/>
          </ac:spMkLst>
        </pc:spChg>
        <pc:spChg chg="add del mod">
          <ac:chgData name="佐伯 亮" userId="65f29ea0-6c96-4191-a082-7bc65646ed4f" providerId="ADAL" clId="{2FA241AA-9B61-4D9A-98C5-B0C69B8649E4}" dt="2024-07-10T10:35:44.034" v="641"/>
          <ac:spMkLst>
            <pc:docMk/>
            <pc:sldMk cId="1565511893" sldId="898"/>
            <ac:spMk id="12" creationId="{07BF9A65-89C6-F1E8-E1F9-60B7C28A2061}"/>
          </ac:spMkLst>
        </pc:spChg>
        <pc:spChg chg="add mod">
          <ac:chgData name="佐伯 亮" userId="65f29ea0-6c96-4191-a082-7bc65646ed4f" providerId="ADAL" clId="{2FA241AA-9B61-4D9A-98C5-B0C69B8649E4}" dt="2024-07-10T13:17:42.387" v="2397" actId="14100"/>
          <ac:spMkLst>
            <pc:docMk/>
            <pc:sldMk cId="1565511893" sldId="898"/>
            <ac:spMk id="14" creationId="{56739E94-1E0E-A2F7-BA62-23CAB1459404}"/>
          </ac:spMkLst>
        </pc:spChg>
        <pc:spChg chg="add del mod">
          <ac:chgData name="佐伯 亮" userId="65f29ea0-6c96-4191-a082-7bc65646ed4f" providerId="ADAL" clId="{2FA241AA-9B61-4D9A-98C5-B0C69B8649E4}" dt="2024-07-10T12:53:21.508" v="1642" actId="478"/>
          <ac:spMkLst>
            <pc:docMk/>
            <pc:sldMk cId="1565511893" sldId="898"/>
            <ac:spMk id="16" creationId="{D2D4CB49-B847-778A-C32A-3283A09B868C}"/>
          </ac:spMkLst>
        </pc:spChg>
        <pc:spChg chg="del">
          <ac:chgData name="佐伯 亮" userId="65f29ea0-6c96-4191-a082-7bc65646ed4f" providerId="ADAL" clId="{2FA241AA-9B61-4D9A-98C5-B0C69B8649E4}" dt="2024-07-10T10:29:40.741" v="497" actId="478"/>
          <ac:spMkLst>
            <pc:docMk/>
            <pc:sldMk cId="1565511893" sldId="898"/>
            <ac:spMk id="18" creationId="{9CC1695E-D8AC-6EAC-AE9C-E725A80939BA}"/>
          </ac:spMkLst>
        </pc:spChg>
        <pc:spChg chg="del">
          <ac:chgData name="佐伯 亮" userId="65f29ea0-6c96-4191-a082-7bc65646ed4f" providerId="ADAL" clId="{2FA241AA-9B61-4D9A-98C5-B0C69B8649E4}" dt="2024-07-10T10:33:18.012" v="607" actId="478"/>
          <ac:spMkLst>
            <pc:docMk/>
            <pc:sldMk cId="1565511893" sldId="898"/>
            <ac:spMk id="21" creationId="{899C951A-C189-F2A2-1556-2A477DC770C6}"/>
          </ac:spMkLst>
        </pc:spChg>
        <pc:spChg chg="del">
          <ac:chgData name="佐伯 亮" userId="65f29ea0-6c96-4191-a082-7bc65646ed4f" providerId="ADAL" clId="{2FA241AA-9B61-4D9A-98C5-B0C69B8649E4}" dt="2024-07-10T10:33:20.910" v="610" actId="478"/>
          <ac:spMkLst>
            <pc:docMk/>
            <pc:sldMk cId="1565511893" sldId="898"/>
            <ac:spMk id="22" creationId="{6EBA10EB-147C-A96D-785C-A77F7064DE1C}"/>
          </ac:spMkLst>
        </pc:spChg>
        <pc:spChg chg="add mod">
          <ac:chgData name="佐伯 亮" userId="65f29ea0-6c96-4191-a082-7bc65646ed4f" providerId="ADAL" clId="{2FA241AA-9B61-4D9A-98C5-B0C69B8649E4}" dt="2024-07-10T13:07:35.638" v="1911" actId="693"/>
          <ac:spMkLst>
            <pc:docMk/>
            <pc:sldMk cId="1565511893" sldId="898"/>
            <ac:spMk id="25" creationId="{EC308BEE-8E38-9C44-EA0E-6BFCE5B956CD}"/>
          </ac:spMkLst>
        </pc:spChg>
        <pc:spChg chg="add mod">
          <ac:chgData name="佐伯 亮" userId="65f29ea0-6c96-4191-a082-7bc65646ed4f" providerId="ADAL" clId="{2FA241AA-9B61-4D9A-98C5-B0C69B8649E4}" dt="2024-07-10T13:15:58.478" v="2357" actId="1076"/>
          <ac:spMkLst>
            <pc:docMk/>
            <pc:sldMk cId="1565511893" sldId="898"/>
            <ac:spMk id="26" creationId="{DCBE19FE-5D76-4ABF-788C-B6EC4D90D6FC}"/>
          </ac:spMkLst>
        </pc:spChg>
        <pc:spChg chg="add mod">
          <ac:chgData name="佐伯 亮" userId="65f29ea0-6c96-4191-a082-7bc65646ed4f" providerId="ADAL" clId="{2FA241AA-9B61-4D9A-98C5-B0C69B8649E4}" dt="2024-07-10T13:15:42.480" v="2353" actId="1076"/>
          <ac:spMkLst>
            <pc:docMk/>
            <pc:sldMk cId="1565511893" sldId="898"/>
            <ac:spMk id="27" creationId="{1BBC92F6-0828-1D57-30AB-9600716797BF}"/>
          </ac:spMkLst>
        </pc:spChg>
        <pc:spChg chg="add mod">
          <ac:chgData name="佐伯 亮" userId="65f29ea0-6c96-4191-a082-7bc65646ed4f" providerId="ADAL" clId="{2FA241AA-9B61-4D9A-98C5-B0C69B8649E4}" dt="2024-07-10T13:15:46.204" v="2354" actId="1076"/>
          <ac:spMkLst>
            <pc:docMk/>
            <pc:sldMk cId="1565511893" sldId="898"/>
            <ac:spMk id="30" creationId="{F589C2C7-8220-B148-E315-3D994A5385DC}"/>
          </ac:spMkLst>
        </pc:spChg>
        <pc:spChg chg="del">
          <ac:chgData name="佐伯 亮" userId="65f29ea0-6c96-4191-a082-7bc65646ed4f" providerId="ADAL" clId="{2FA241AA-9B61-4D9A-98C5-B0C69B8649E4}" dt="2024-07-10T10:29:40.238" v="496" actId="478"/>
          <ac:spMkLst>
            <pc:docMk/>
            <pc:sldMk cId="1565511893" sldId="898"/>
            <ac:spMk id="31" creationId="{85C54A7A-0287-0383-10A7-CF4A90E7A17C}"/>
          </ac:spMkLst>
        </pc:spChg>
        <pc:spChg chg="add del mod">
          <ac:chgData name="佐伯 亮" userId="65f29ea0-6c96-4191-a082-7bc65646ed4f" providerId="ADAL" clId="{2FA241AA-9B61-4D9A-98C5-B0C69B8649E4}" dt="2024-07-10T13:13:19.670" v="2245"/>
          <ac:spMkLst>
            <pc:docMk/>
            <pc:sldMk cId="1565511893" sldId="898"/>
            <ac:spMk id="32" creationId="{DCD54E31-6BD1-942D-84FF-6A5AF2255AA3}"/>
          </ac:spMkLst>
        </pc:spChg>
        <pc:spChg chg="del">
          <ac:chgData name="佐伯 亮" userId="65f29ea0-6c96-4191-a082-7bc65646ed4f" providerId="ADAL" clId="{2FA241AA-9B61-4D9A-98C5-B0C69B8649E4}" dt="2024-07-10T10:29:38.979" v="494" actId="478"/>
          <ac:spMkLst>
            <pc:docMk/>
            <pc:sldMk cId="1565511893" sldId="898"/>
            <ac:spMk id="33" creationId="{915FF7C7-FAB2-E603-CEDB-53FF64EDDCAB}"/>
          </ac:spMkLst>
        </pc:spChg>
        <pc:spChg chg="add mod">
          <ac:chgData name="佐伯 亮" userId="65f29ea0-6c96-4191-a082-7bc65646ed4f" providerId="ADAL" clId="{2FA241AA-9B61-4D9A-98C5-B0C69B8649E4}" dt="2024-07-10T13:15:50.790" v="2355" actId="1076"/>
          <ac:spMkLst>
            <pc:docMk/>
            <pc:sldMk cId="1565511893" sldId="898"/>
            <ac:spMk id="34" creationId="{927AD536-1AC2-BCFD-3756-BB99745F0026}"/>
          </ac:spMkLst>
        </pc:spChg>
        <pc:spChg chg="del">
          <ac:chgData name="佐伯 亮" userId="65f29ea0-6c96-4191-a082-7bc65646ed4f" providerId="ADAL" clId="{2FA241AA-9B61-4D9A-98C5-B0C69B8649E4}" dt="2024-07-10T10:29:49.598" v="506" actId="478"/>
          <ac:spMkLst>
            <pc:docMk/>
            <pc:sldMk cId="1565511893" sldId="898"/>
            <ac:spMk id="35" creationId="{EF1F8C9E-5665-934D-5AA2-D955E795FFE2}"/>
          </ac:spMkLst>
        </pc:spChg>
        <pc:spChg chg="del">
          <ac:chgData name="佐伯 亮" userId="65f29ea0-6c96-4191-a082-7bc65646ed4f" providerId="ADAL" clId="{2FA241AA-9B61-4D9A-98C5-B0C69B8649E4}" dt="2024-07-10T10:29:48.781" v="505" actId="478"/>
          <ac:spMkLst>
            <pc:docMk/>
            <pc:sldMk cId="1565511893" sldId="898"/>
            <ac:spMk id="36" creationId="{2057E802-3CFA-E3EC-F673-8A08B198A8B3}"/>
          </ac:spMkLst>
        </pc:spChg>
        <pc:spChg chg="del">
          <ac:chgData name="佐伯 亮" userId="65f29ea0-6c96-4191-a082-7bc65646ed4f" providerId="ADAL" clId="{2FA241AA-9B61-4D9A-98C5-B0C69B8649E4}" dt="2024-07-10T10:29:48.310" v="504" actId="478"/>
          <ac:spMkLst>
            <pc:docMk/>
            <pc:sldMk cId="1565511893" sldId="898"/>
            <ac:spMk id="37" creationId="{C8303027-9C4C-2457-FF58-D5A49DA938F0}"/>
          </ac:spMkLst>
        </pc:spChg>
        <pc:spChg chg="add mod">
          <ac:chgData name="佐伯 亮" userId="65f29ea0-6c96-4191-a082-7bc65646ed4f" providerId="ADAL" clId="{2FA241AA-9B61-4D9A-98C5-B0C69B8649E4}" dt="2024-07-10T13:15:12.689" v="2342" actId="1076"/>
          <ac:spMkLst>
            <pc:docMk/>
            <pc:sldMk cId="1565511893" sldId="898"/>
            <ac:spMk id="38" creationId="{16AC9101-9D6A-A1BE-B60D-E12A5D1E10F9}"/>
          </ac:spMkLst>
        </pc:spChg>
        <pc:spChg chg="del">
          <ac:chgData name="佐伯 亮" userId="65f29ea0-6c96-4191-a082-7bc65646ed4f" providerId="ADAL" clId="{2FA241AA-9B61-4D9A-98C5-B0C69B8649E4}" dt="2024-07-10T10:29:19.057" v="474" actId="478"/>
          <ac:spMkLst>
            <pc:docMk/>
            <pc:sldMk cId="1565511893" sldId="898"/>
            <ac:spMk id="39" creationId="{351D7279-AEA9-1A44-C807-CD0DEE239CC0}"/>
          </ac:spMkLst>
        </pc:spChg>
        <pc:spChg chg="add mod">
          <ac:chgData name="佐伯 亮" userId="65f29ea0-6c96-4191-a082-7bc65646ed4f" providerId="ADAL" clId="{2FA241AA-9B61-4D9A-98C5-B0C69B8649E4}" dt="2024-07-10T13:15:21.403" v="2345" actId="1076"/>
          <ac:spMkLst>
            <pc:docMk/>
            <pc:sldMk cId="1565511893" sldId="898"/>
            <ac:spMk id="40" creationId="{D5819B6C-189B-0F16-E445-C5E7C6EF1709}"/>
          </ac:spMkLst>
        </pc:spChg>
        <pc:spChg chg="del">
          <ac:chgData name="佐伯 亮" userId="65f29ea0-6c96-4191-a082-7bc65646ed4f" providerId="ADAL" clId="{2FA241AA-9B61-4D9A-98C5-B0C69B8649E4}" dt="2024-07-10T10:29:26.270" v="482" actId="478"/>
          <ac:spMkLst>
            <pc:docMk/>
            <pc:sldMk cId="1565511893" sldId="898"/>
            <ac:spMk id="41" creationId="{E2AC9C3B-40C9-8B57-55C5-25F85EC00F4B}"/>
          </ac:spMkLst>
        </pc:spChg>
        <pc:spChg chg="del">
          <ac:chgData name="佐伯 亮" userId="65f29ea0-6c96-4191-a082-7bc65646ed4f" providerId="ADAL" clId="{2FA241AA-9B61-4D9A-98C5-B0C69B8649E4}" dt="2024-07-10T10:29:25.735" v="481" actId="478"/>
          <ac:spMkLst>
            <pc:docMk/>
            <pc:sldMk cId="1565511893" sldId="898"/>
            <ac:spMk id="42" creationId="{61759754-58EA-7F98-04EA-BB0A4E230F06}"/>
          </ac:spMkLst>
        </pc:spChg>
        <pc:spChg chg="del">
          <ac:chgData name="佐伯 亮" userId="65f29ea0-6c96-4191-a082-7bc65646ed4f" providerId="ADAL" clId="{2FA241AA-9B61-4D9A-98C5-B0C69B8649E4}" dt="2024-07-10T10:29:22.838" v="478" actId="478"/>
          <ac:spMkLst>
            <pc:docMk/>
            <pc:sldMk cId="1565511893" sldId="898"/>
            <ac:spMk id="43" creationId="{21FC6402-1BE0-DAAB-5BDC-9645AFC43B8E}"/>
          </ac:spMkLst>
        </pc:spChg>
        <pc:spChg chg="del">
          <ac:chgData name="佐伯 亮" userId="65f29ea0-6c96-4191-a082-7bc65646ed4f" providerId="ADAL" clId="{2FA241AA-9B61-4D9A-98C5-B0C69B8649E4}" dt="2024-07-10T10:29:24.868" v="480" actId="478"/>
          <ac:spMkLst>
            <pc:docMk/>
            <pc:sldMk cId="1565511893" sldId="898"/>
            <ac:spMk id="44" creationId="{DF76AA08-8C08-245F-82B6-D2B61CD29FBB}"/>
          </ac:spMkLst>
        </pc:spChg>
        <pc:spChg chg="del">
          <ac:chgData name="佐伯 亮" userId="65f29ea0-6c96-4191-a082-7bc65646ed4f" providerId="ADAL" clId="{2FA241AA-9B61-4D9A-98C5-B0C69B8649E4}" dt="2024-07-10T10:29:24.190" v="479" actId="478"/>
          <ac:spMkLst>
            <pc:docMk/>
            <pc:sldMk cId="1565511893" sldId="898"/>
            <ac:spMk id="45" creationId="{DAAA28F8-2781-2E58-B32D-B7C440386267}"/>
          </ac:spMkLst>
        </pc:spChg>
        <pc:spChg chg="add mod">
          <ac:chgData name="佐伯 亮" userId="65f29ea0-6c96-4191-a082-7bc65646ed4f" providerId="ADAL" clId="{2FA241AA-9B61-4D9A-98C5-B0C69B8649E4}" dt="2024-07-10T13:17:28.323" v="2394"/>
          <ac:spMkLst>
            <pc:docMk/>
            <pc:sldMk cId="1565511893" sldId="898"/>
            <ac:spMk id="46" creationId="{76D24E18-267C-C28C-B515-7A9084ED0E3A}"/>
          </ac:spMkLst>
        </pc:spChg>
        <pc:spChg chg="del">
          <ac:chgData name="佐伯 亮" userId="65f29ea0-6c96-4191-a082-7bc65646ed4f" providerId="ADAL" clId="{2FA241AA-9B61-4D9A-98C5-B0C69B8649E4}" dt="2024-07-10T10:29:32.282" v="487" actId="478"/>
          <ac:spMkLst>
            <pc:docMk/>
            <pc:sldMk cId="1565511893" sldId="898"/>
            <ac:spMk id="47" creationId="{85051267-A0F3-D683-3723-EFAAEAAB09EF}"/>
          </ac:spMkLst>
        </pc:spChg>
        <pc:spChg chg="del">
          <ac:chgData name="佐伯 亮" userId="65f29ea0-6c96-4191-a082-7bc65646ed4f" providerId="ADAL" clId="{2FA241AA-9B61-4D9A-98C5-B0C69B8649E4}" dt="2024-07-10T10:29:35.220" v="490" actId="478"/>
          <ac:spMkLst>
            <pc:docMk/>
            <pc:sldMk cId="1565511893" sldId="898"/>
            <ac:spMk id="48" creationId="{24D96E5E-EE32-3C9A-CBF4-E0F4296DB1F9}"/>
          </ac:spMkLst>
        </pc:spChg>
        <pc:spChg chg="del">
          <ac:chgData name="佐伯 亮" userId="65f29ea0-6c96-4191-a082-7bc65646ed4f" providerId="ADAL" clId="{2FA241AA-9B61-4D9A-98C5-B0C69B8649E4}" dt="2024-07-10T10:29:33.161" v="488" actId="478"/>
          <ac:spMkLst>
            <pc:docMk/>
            <pc:sldMk cId="1565511893" sldId="898"/>
            <ac:spMk id="49" creationId="{1B7D68DE-AA49-8E05-39E3-1371B772E4A2}"/>
          </ac:spMkLst>
        </pc:spChg>
        <pc:spChg chg="del">
          <ac:chgData name="佐伯 亮" userId="65f29ea0-6c96-4191-a082-7bc65646ed4f" providerId="ADAL" clId="{2FA241AA-9B61-4D9A-98C5-B0C69B8649E4}" dt="2024-07-10T10:29:36.227" v="491" actId="478"/>
          <ac:spMkLst>
            <pc:docMk/>
            <pc:sldMk cId="1565511893" sldId="898"/>
            <ac:spMk id="50" creationId="{C417D522-70E6-B122-D354-5007E3A765AA}"/>
          </ac:spMkLst>
        </pc:spChg>
        <pc:spChg chg="del">
          <ac:chgData name="佐伯 亮" userId="65f29ea0-6c96-4191-a082-7bc65646ed4f" providerId="ADAL" clId="{2FA241AA-9B61-4D9A-98C5-B0C69B8649E4}" dt="2024-07-10T10:29:28.868" v="485" actId="478"/>
          <ac:spMkLst>
            <pc:docMk/>
            <pc:sldMk cId="1565511893" sldId="898"/>
            <ac:spMk id="51" creationId="{B71F0AA3-412B-E585-2EAE-385A7CC53CE6}"/>
          </ac:spMkLst>
        </pc:spChg>
        <pc:spChg chg="del">
          <ac:chgData name="佐伯 亮" userId="65f29ea0-6c96-4191-a082-7bc65646ed4f" providerId="ADAL" clId="{2FA241AA-9B61-4D9A-98C5-B0C69B8649E4}" dt="2024-07-10T10:29:30.409" v="486" actId="478"/>
          <ac:spMkLst>
            <pc:docMk/>
            <pc:sldMk cId="1565511893" sldId="898"/>
            <ac:spMk id="52" creationId="{7F687C5C-E3F4-F6B2-CC8D-3B98A803C216}"/>
          </ac:spMkLst>
        </pc:spChg>
        <pc:spChg chg="del">
          <ac:chgData name="佐伯 亮" userId="65f29ea0-6c96-4191-a082-7bc65646ed4f" providerId="ADAL" clId="{2FA241AA-9B61-4D9A-98C5-B0C69B8649E4}" dt="2024-07-10T10:29:27.722" v="484" actId="478"/>
          <ac:spMkLst>
            <pc:docMk/>
            <pc:sldMk cId="1565511893" sldId="898"/>
            <ac:spMk id="53" creationId="{14D790B2-ECB0-8606-F49D-47B234C50B6E}"/>
          </ac:spMkLst>
        </pc:spChg>
        <pc:spChg chg="del">
          <ac:chgData name="佐伯 亮" userId="65f29ea0-6c96-4191-a082-7bc65646ed4f" providerId="ADAL" clId="{2FA241AA-9B61-4D9A-98C5-B0C69B8649E4}" dt="2024-07-10T10:29:26.851" v="483" actId="478"/>
          <ac:spMkLst>
            <pc:docMk/>
            <pc:sldMk cId="1565511893" sldId="898"/>
            <ac:spMk id="54" creationId="{A8D9F33F-A816-794A-C86F-F0CBC4A5F255}"/>
          </ac:spMkLst>
        </pc:spChg>
        <pc:spChg chg="add mod">
          <ac:chgData name="佐伯 亮" userId="65f29ea0-6c96-4191-a082-7bc65646ed4f" providerId="ADAL" clId="{2FA241AA-9B61-4D9A-98C5-B0C69B8649E4}" dt="2024-07-10T13:17:38.502" v="2396" actId="1076"/>
          <ac:spMkLst>
            <pc:docMk/>
            <pc:sldMk cId="1565511893" sldId="898"/>
            <ac:spMk id="55" creationId="{6649ADC2-BF74-2A7E-A071-8334DD9395EC}"/>
          </ac:spMkLst>
        </pc:spChg>
        <pc:spChg chg="del">
          <ac:chgData name="佐伯 亮" userId="65f29ea0-6c96-4191-a082-7bc65646ed4f" providerId="ADAL" clId="{2FA241AA-9B61-4D9A-98C5-B0C69B8649E4}" dt="2024-07-10T10:29:17.969" v="473" actId="478"/>
          <ac:spMkLst>
            <pc:docMk/>
            <pc:sldMk cId="1565511893" sldId="898"/>
            <ac:spMk id="56" creationId="{34457BF2-EB01-AA5D-AFE8-F3313DF87415}"/>
          </ac:spMkLst>
        </pc:spChg>
        <pc:spChg chg="del">
          <ac:chgData name="佐伯 亮" userId="65f29ea0-6c96-4191-a082-7bc65646ed4f" providerId="ADAL" clId="{2FA241AA-9B61-4D9A-98C5-B0C69B8649E4}" dt="2024-07-10T10:29:19.831" v="475" actId="478"/>
          <ac:spMkLst>
            <pc:docMk/>
            <pc:sldMk cId="1565511893" sldId="898"/>
            <ac:spMk id="57" creationId="{6EC939B5-902C-71FA-FF26-E41521633D2E}"/>
          </ac:spMkLst>
        </pc:spChg>
        <pc:spChg chg="del">
          <ac:chgData name="佐伯 亮" userId="65f29ea0-6c96-4191-a082-7bc65646ed4f" providerId="ADAL" clId="{2FA241AA-9B61-4D9A-98C5-B0C69B8649E4}" dt="2024-07-10T10:29:45.764" v="501" actId="478"/>
          <ac:spMkLst>
            <pc:docMk/>
            <pc:sldMk cId="1565511893" sldId="898"/>
            <ac:spMk id="68" creationId="{3A7EBAFD-FD78-DB02-FB1D-9EA9D0AD42C8}"/>
          </ac:spMkLst>
        </pc:spChg>
        <pc:spChg chg="del">
          <ac:chgData name="佐伯 亮" userId="65f29ea0-6c96-4191-a082-7bc65646ed4f" providerId="ADAL" clId="{2FA241AA-9B61-4D9A-98C5-B0C69B8649E4}" dt="2024-07-10T10:29:46.408" v="502" actId="478"/>
          <ac:spMkLst>
            <pc:docMk/>
            <pc:sldMk cId="1565511893" sldId="898"/>
            <ac:spMk id="70" creationId="{1C9528C7-6AAE-0FC4-3721-450B8C4445ED}"/>
          </ac:spMkLst>
        </pc:spChg>
        <pc:spChg chg="del">
          <ac:chgData name="佐伯 亮" userId="65f29ea0-6c96-4191-a082-7bc65646ed4f" providerId="ADAL" clId="{2FA241AA-9B61-4D9A-98C5-B0C69B8649E4}" dt="2024-07-10T10:29:37.314" v="492" actId="478"/>
          <ac:spMkLst>
            <pc:docMk/>
            <pc:sldMk cId="1565511893" sldId="898"/>
            <ac:spMk id="113" creationId="{34F4E528-A2E0-30B2-A83A-3B3CC859EBA1}"/>
          </ac:spMkLst>
        </pc:spChg>
        <pc:spChg chg="del">
          <ac:chgData name="佐伯 亮" userId="65f29ea0-6c96-4191-a082-7bc65646ed4f" providerId="ADAL" clId="{2FA241AA-9B61-4D9A-98C5-B0C69B8649E4}" dt="2024-07-10T10:29:21.185" v="476" actId="478"/>
          <ac:spMkLst>
            <pc:docMk/>
            <pc:sldMk cId="1565511893" sldId="898"/>
            <ac:spMk id="127" creationId="{BEA46D02-7BC3-7C12-0AA9-79FC7C5A79A9}"/>
          </ac:spMkLst>
        </pc:spChg>
        <pc:spChg chg="del mod">
          <ac:chgData name="佐伯 亮" userId="65f29ea0-6c96-4191-a082-7bc65646ed4f" providerId="ADAL" clId="{2FA241AA-9B61-4D9A-98C5-B0C69B8649E4}" dt="2024-07-10T10:29:43.432" v="500" actId="478"/>
          <ac:spMkLst>
            <pc:docMk/>
            <pc:sldMk cId="1565511893" sldId="898"/>
            <ac:spMk id="140" creationId="{2153938F-799E-B8C0-7BA3-988E6745B3D5}"/>
          </ac:spMkLst>
        </pc:spChg>
        <pc:spChg chg="del">
          <ac:chgData name="佐伯 亮" userId="65f29ea0-6c96-4191-a082-7bc65646ed4f" providerId="ADAL" clId="{2FA241AA-9B61-4D9A-98C5-B0C69B8649E4}" dt="2024-07-10T10:29:38.162" v="493" actId="478"/>
          <ac:spMkLst>
            <pc:docMk/>
            <pc:sldMk cId="1565511893" sldId="898"/>
            <ac:spMk id="143" creationId="{32B982AD-E9FA-970A-983C-D3F8BB8C2095}"/>
          </ac:spMkLst>
        </pc:spChg>
        <pc:spChg chg="mod">
          <ac:chgData name="佐伯 亮" userId="65f29ea0-6c96-4191-a082-7bc65646ed4f" providerId="ADAL" clId="{2FA241AA-9B61-4D9A-98C5-B0C69B8649E4}" dt="2024-07-10T13:07:45.932" v="1912" actId="693"/>
          <ac:spMkLst>
            <pc:docMk/>
            <pc:sldMk cId="1565511893" sldId="898"/>
            <ac:spMk id="144" creationId="{4A057846-DD9D-8A36-5B52-D467F95FD494}"/>
          </ac:spMkLst>
        </pc:spChg>
        <pc:spChg chg="mod">
          <ac:chgData name="佐伯 亮" userId="65f29ea0-6c96-4191-a082-7bc65646ed4f" providerId="ADAL" clId="{2FA241AA-9B61-4D9A-98C5-B0C69B8649E4}" dt="2024-07-10T13:15:26.226" v="2346" actId="1076"/>
          <ac:spMkLst>
            <pc:docMk/>
            <pc:sldMk cId="1565511893" sldId="898"/>
            <ac:spMk id="145" creationId="{B54CCEEF-618E-E5C7-F362-0B99F093A557}"/>
          </ac:spMkLst>
        </pc:spChg>
        <pc:spChg chg="mod">
          <ac:chgData name="佐伯 亮" userId="65f29ea0-6c96-4191-a082-7bc65646ed4f" providerId="ADAL" clId="{2FA241AA-9B61-4D9A-98C5-B0C69B8649E4}" dt="2024-07-10T13:06:06.622" v="1865" actId="1076"/>
          <ac:spMkLst>
            <pc:docMk/>
            <pc:sldMk cId="1565511893" sldId="898"/>
            <ac:spMk id="149" creationId="{2E9120F7-0639-AC56-7D49-18BC8A0D1E1D}"/>
          </ac:spMkLst>
        </pc:spChg>
        <pc:spChg chg="del">
          <ac:chgData name="佐伯 亮" userId="65f29ea0-6c96-4191-a082-7bc65646ed4f" providerId="ADAL" clId="{2FA241AA-9B61-4D9A-98C5-B0C69B8649E4}" dt="2024-07-10T10:33:16.627" v="606" actId="478"/>
          <ac:spMkLst>
            <pc:docMk/>
            <pc:sldMk cId="1565511893" sldId="898"/>
            <ac:spMk id="150" creationId="{31494C7C-3F9D-5627-501B-9FBE836A609C}"/>
          </ac:spMkLst>
        </pc:spChg>
        <pc:spChg chg="del">
          <ac:chgData name="佐伯 亮" userId="65f29ea0-6c96-4191-a082-7bc65646ed4f" providerId="ADAL" clId="{2FA241AA-9B61-4D9A-98C5-B0C69B8649E4}" dt="2024-07-10T10:33:23.323" v="613" actId="478"/>
          <ac:spMkLst>
            <pc:docMk/>
            <pc:sldMk cId="1565511893" sldId="898"/>
            <ac:spMk id="151" creationId="{76610ABF-F31E-039F-8DC9-BE04EDAD70E0}"/>
          </ac:spMkLst>
        </pc:spChg>
        <pc:spChg chg="del">
          <ac:chgData name="佐伯 亮" userId="65f29ea0-6c96-4191-a082-7bc65646ed4f" providerId="ADAL" clId="{2FA241AA-9B61-4D9A-98C5-B0C69B8649E4}" dt="2024-07-10T10:33:20.234" v="609" actId="478"/>
          <ac:spMkLst>
            <pc:docMk/>
            <pc:sldMk cId="1565511893" sldId="898"/>
            <ac:spMk id="152" creationId="{A14D63FF-9DA9-A9AD-F896-C2C73AAB144F}"/>
          </ac:spMkLst>
        </pc:spChg>
        <pc:spChg chg="del">
          <ac:chgData name="佐伯 亮" userId="65f29ea0-6c96-4191-a082-7bc65646ed4f" providerId="ADAL" clId="{2FA241AA-9B61-4D9A-98C5-B0C69B8649E4}" dt="2024-07-10T10:33:24.549" v="615" actId="478"/>
          <ac:spMkLst>
            <pc:docMk/>
            <pc:sldMk cId="1565511893" sldId="898"/>
            <ac:spMk id="157" creationId="{3F38ECB1-6124-5702-A3BA-1C90EF27B6C1}"/>
          </ac:spMkLst>
        </pc:spChg>
        <pc:picChg chg="del mod">
          <ac:chgData name="佐伯 亮" userId="65f29ea0-6c96-4191-a082-7bc65646ed4f" providerId="ADAL" clId="{2FA241AA-9B61-4D9A-98C5-B0C69B8649E4}" dt="2024-07-10T10:33:30.805" v="618" actId="478"/>
          <ac:picMkLst>
            <pc:docMk/>
            <pc:sldMk cId="1565511893" sldId="898"/>
            <ac:picMk id="8" creationId="{8D6BBE0C-65B6-848C-4BBF-A7F5C8183A9B}"/>
          </ac:picMkLst>
        </pc:picChg>
        <pc:picChg chg="del">
          <ac:chgData name="佐伯 亮" userId="65f29ea0-6c96-4191-a082-7bc65646ed4f" providerId="ADAL" clId="{2FA241AA-9B61-4D9A-98C5-B0C69B8649E4}" dt="2024-07-10T10:29:15.309" v="472" actId="478"/>
          <ac:picMkLst>
            <pc:docMk/>
            <pc:sldMk cId="1565511893" sldId="898"/>
            <ac:picMk id="10" creationId="{8F32743F-289E-F0EC-B39E-C3520FD94DDA}"/>
          </ac:picMkLst>
        </pc:picChg>
        <pc:picChg chg="del">
          <ac:chgData name="佐伯 亮" userId="65f29ea0-6c96-4191-a082-7bc65646ed4f" providerId="ADAL" clId="{2FA241AA-9B61-4D9A-98C5-B0C69B8649E4}" dt="2024-07-10T10:33:15.305" v="605" actId="478"/>
          <ac:picMkLst>
            <pc:docMk/>
            <pc:sldMk cId="1565511893" sldId="898"/>
            <ac:picMk id="11" creationId="{89B70B16-0872-F21D-1138-187AF6C0B58E}"/>
          </ac:picMkLst>
        </pc:picChg>
        <pc:picChg chg="del">
          <ac:chgData name="佐伯 亮" userId="65f29ea0-6c96-4191-a082-7bc65646ed4f" providerId="ADAL" clId="{2FA241AA-9B61-4D9A-98C5-B0C69B8649E4}" dt="2024-07-10T10:30:56.214" v="559" actId="478"/>
          <ac:picMkLst>
            <pc:docMk/>
            <pc:sldMk cId="1565511893" sldId="898"/>
            <ac:picMk id="13" creationId="{847F5CC7-34C8-BBA7-5C7A-DA6090DECD20}"/>
          </ac:picMkLst>
        </pc:picChg>
        <pc:picChg chg="del">
          <ac:chgData name="佐伯 亮" userId="65f29ea0-6c96-4191-a082-7bc65646ed4f" providerId="ADAL" clId="{2FA241AA-9B61-4D9A-98C5-B0C69B8649E4}" dt="2024-07-10T10:33:18.500" v="608" actId="478"/>
          <ac:picMkLst>
            <pc:docMk/>
            <pc:sldMk cId="1565511893" sldId="898"/>
            <ac:picMk id="15" creationId="{B7649031-AB6B-090E-D3CF-C64C376FC0CD}"/>
          </ac:picMkLst>
        </pc:picChg>
        <pc:picChg chg="del">
          <ac:chgData name="佐伯 亮" userId="65f29ea0-6c96-4191-a082-7bc65646ed4f" providerId="ADAL" clId="{2FA241AA-9B61-4D9A-98C5-B0C69B8649E4}" dt="2024-07-10T10:33:22.423" v="612" actId="478"/>
          <ac:picMkLst>
            <pc:docMk/>
            <pc:sldMk cId="1565511893" sldId="898"/>
            <ac:picMk id="17" creationId="{9CDADB5E-F117-79D0-976F-CAFBF5B97D49}"/>
          </ac:picMkLst>
        </pc:picChg>
        <pc:picChg chg="add mod">
          <ac:chgData name="佐伯 亮" userId="65f29ea0-6c96-4191-a082-7bc65646ed4f" providerId="ADAL" clId="{2FA241AA-9B61-4D9A-98C5-B0C69B8649E4}" dt="2024-07-10T13:16:59.032" v="2371" actId="14100"/>
          <ac:picMkLst>
            <pc:docMk/>
            <pc:sldMk cId="1565511893" sldId="898"/>
            <ac:picMk id="20" creationId="{64C1DAFF-42FE-9051-A2BB-36D314D34276}"/>
          </ac:picMkLst>
        </pc:picChg>
        <pc:picChg chg="add mod">
          <ac:chgData name="佐伯 亮" userId="65f29ea0-6c96-4191-a082-7bc65646ed4f" providerId="ADAL" clId="{2FA241AA-9B61-4D9A-98C5-B0C69B8649E4}" dt="2024-07-10T13:17:01.918" v="2372" actId="14100"/>
          <ac:picMkLst>
            <pc:docMk/>
            <pc:sldMk cId="1565511893" sldId="898"/>
            <ac:picMk id="24" creationId="{E23778E4-D724-0159-7A8B-6893EB69DECB}"/>
          </ac:picMkLst>
        </pc:picChg>
        <pc:picChg chg="add mod">
          <ac:chgData name="佐伯 亮" userId="65f29ea0-6c96-4191-a082-7bc65646ed4f" providerId="ADAL" clId="{2FA241AA-9B61-4D9A-98C5-B0C69B8649E4}" dt="2024-07-10T13:15:54.994" v="2356" actId="1076"/>
          <ac:picMkLst>
            <pc:docMk/>
            <pc:sldMk cId="1565511893" sldId="898"/>
            <ac:picMk id="29" creationId="{6D390555-C36C-E65F-4E4D-3BC18D4AB644}"/>
          </ac:picMkLst>
        </pc:picChg>
        <pc:picChg chg="del">
          <ac:chgData name="佐伯 亮" userId="65f29ea0-6c96-4191-a082-7bc65646ed4f" providerId="ADAL" clId="{2FA241AA-9B61-4D9A-98C5-B0C69B8649E4}" dt="2024-07-10T10:33:21.652" v="611" actId="478"/>
          <ac:picMkLst>
            <pc:docMk/>
            <pc:sldMk cId="1565511893" sldId="898"/>
            <ac:picMk id="154" creationId="{D5F06FC8-6754-64D9-13E7-30F35EBE86F3}"/>
          </ac:picMkLst>
        </pc:picChg>
        <pc:picChg chg="del">
          <ac:chgData name="佐伯 亮" userId="65f29ea0-6c96-4191-a082-7bc65646ed4f" providerId="ADAL" clId="{2FA241AA-9B61-4D9A-98C5-B0C69B8649E4}" dt="2024-07-10T10:33:25.051" v="616" actId="478"/>
          <ac:picMkLst>
            <pc:docMk/>
            <pc:sldMk cId="1565511893" sldId="898"/>
            <ac:picMk id="158" creationId="{0BC6751A-C3A8-6BD8-F8B6-08C3DFE53A49}"/>
          </ac:picMkLst>
        </pc:picChg>
        <pc:picChg chg="del">
          <ac:chgData name="佐伯 亮" userId="65f29ea0-6c96-4191-a082-7bc65646ed4f" providerId="ADAL" clId="{2FA241AA-9B61-4D9A-98C5-B0C69B8649E4}" dt="2024-07-10T10:33:23.810" v="614" actId="478"/>
          <ac:picMkLst>
            <pc:docMk/>
            <pc:sldMk cId="1565511893" sldId="898"/>
            <ac:picMk id="162" creationId="{7BB1ADED-5733-8382-B5FD-4686D8A122FE}"/>
          </ac:picMkLst>
        </pc:picChg>
        <pc:cxnChg chg="del mod">
          <ac:chgData name="佐伯 亮" userId="65f29ea0-6c96-4191-a082-7bc65646ed4f" providerId="ADAL" clId="{2FA241AA-9B61-4D9A-98C5-B0C69B8649E4}" dt="2024-07-10T10:29:47.398" v="503" actId="478"/>
          <ac:cxnSpMkLst>
            <pc:docMk/>
            <pc:sldMk cId="1565511893" sldId="898"/>
            <ac:cxnSpMk id="58" creationId="{266D3B00-4119-1324-99BA-72CA0AC67432}"/>
          </ac:cxnSpMkLst>
        </pc:cxnChg>
        <pc:cxnChg chg="del">
          <ac:chgData name="佐伯 亮" userId="65f29ea0-6c96-4191-a082-7bc65646ed4f" providerId="ADAL" clId="{2FA241AA-9B61-4D9A-98C5-B0C69B8649E4}" dt="2024-07-10T10:29:33.916" v="489" actId="478"/>
          <ac:cxnSpMkLst>
            <pc:docMk/>
            <pc:sldMk cId="1565511893" sldId="898"/>
            <ac:cxnSpMk id="109" creationId="{58E42950-2B91-4100-BF57-66F3FA9564C4}"/>
          </ac:cxnSpMkLst>
        </pc:cxnChg>
        <pc:cxnChg chg="del">
          <ac:chgData name="佐伯 亮" userId="65f29ea0-6c96-4191-a082-7bc65646ed4f" providerId="ADAL" clId="{2FA241AA-9B61-4D9A-98C5-B0C69B8649E4}" dt="2024-07-10T10:29:22.003" v="477" actId="478"/>
          <ac:cxnSpMkLst>
            <pc:docMk/>
            <pc:sldMk cId="1565511893" sldId="898"/>
            <ac:cxnSpMk id="114" creationId="{558075E4-7F8E-3495-337B-230A0D245905}"/>
          </ac:cxnSpMkLst>
        </pc:cxnChg>
        <pc:cxnChg chg="del mod">
          <ac:chgData name="佐伯 亮" userId="65f29ea0-6c96-4191-a082-7bc65646ed4f" providerId="ADAL" clId="{2FA241AA-9B61-4D9A-98C5-B0C69B8649E4}" dt="2024-07-10T10:29:41.482" v="498" actId="478"/>
          <ac:cxnSpMkLst>
            <pc:docMk/>
            <pc:sldMk cId="1565511893" sldId="898"/>
            <ac:cxnSpMk id="131" creationId="{460A9841-9ADB-A12E-5F70-4D90552D20E8}"/>
          </ac:cxnSpMkLst>
        </pc:cxnChg>
        <pc:cxnChg chg="del mod">
          <ac:chgData name="佐伯 亮" userId="65f29ea0-6c96-4191-a082-7bc65646ed4f" providerId="ADAL" clId="{2FA241AA-9B61-4D9A-98C5-B0C69B8649E4}" dt="2024-07-10T10:29:39.593" v="495" actId="478"/>
          <ac:cxnSpMkLst>
            <pc:docMk/>
            <pc:sldMk cId="1565511893" sldId="898"/>
            <ac:cxnSpMk id="141" creationId="{15D14E1B-9195-5475-0F75-C3DD73688782}"/>
          </ac:cxnSpMkLst>
        </pc:cxnChg>
      </pc:sldChg>
    </pc:docChg>
  </pc:docChgLst>
  <pc:docChgLst>
    <pc:chgData name="COSMOS 施設管理者" userId="65f29ea0-6c96-4191-a082-7bc65646ed4f" providerId="ADAL" clId="{99F6E851-677B-4F17-AFD7-EE698F71C571}"/>
    <pc:docChg chg="custSel modSld">
      <pc:chgData name="COSMOS 施設管理者" userId="65f29ea0-6c96-4191-a082-7bc65646ed4f" providerId="ADAL" clId="{99F6E851-677B-4F17-AFD7-EE698F71C571}" dt="2024-07-17T10:40:33.500" v="913" actId="1076"/>
      <pc:docMkLst>
        <pc:docMk/>
      </pc:docMkLst>
      <pc:sldChg chg="modSp mod">
        <pc:chgData name="COSMOS 施設管理者" userId="65f29ea0-6c96-4191-a082-7bc65646ed4f" providerId="ADAL" clId="{99F6E851-677B-4F17-AFD7-EE698F71C571}" dt="2024-07-15T08:17:34.761" v="326"/>
        <pc:sldMkLst>
          <pc:docMk/>
          <pc:sldMk cId="3244769994" sldId="851"/>
        </pc:sldMkLst>
        <pc:spChg chg="mod">
          <ac:chgData name="COSMOS 施設管理者" userId="65f29ea0-6c96-4191-a082-7bc65646ed4f" providerId="ADAL" clId="{99F6E851-677B-4F17-AFD7-EE698F71C571}" dt="2024-07-15T08:17:34.761" v="326"/>
          <ac:spMkLst>
            <pc:docMk/>
            <pc:sldMk cId="3244769994" sldId="851"/>
            <ac:spMk id="9" creationId="{4B463B1C-540D-3317-7E40-76FCE8A5ABBD}"/>
          </ac:spMkLst>
        </pc:spChg>
      </pc:sldChg>
      <pc:sldChg chg="modSp mod">
        <pc:chgData name="COSMOS 施設管理者" userId="65f29ea0-6c96-4191-a082-7bc65646ed4f" providerId="ADAL" clId="{99F6E851-677B-4F17-AFD7-EE698F71C571}" dt="2024-07-15T09:08:08.071" v="910" actId="20577"/>
        <pc:sldMkLst>
          <pc:docMk/>
          <pc:sldMk cId="3317920492" sldId="872"/>
        </pc:sldMkLst>
        <pc:spChg chg="mod">
          <ac:chgData name="COSMOS 施設管理者" userId="65f29ea0-6c96-4191-a082-7bc65646ed4f" providerId="ADAL" clId="{99F6E851-677B-4F17-AFD7-EE698F71C571}" dt="2024-07-15T09:08:08.071" v="910" actId="20577"/>
          <ac:spMkLst>
            <pc:docMk/>
            <pc:sldMk cId="3317920492" sldId="872"/>
            <ac:spMk id="8" creationId="{00000000-0000-0000-0000-000000000000}"/>
          </ac:spMkLst>
        </pc:spChg>
      </pc:sldChg>
      <pc:sldChg chg="modSp mod">
        <pc:chgData name="COSMOS 施設管理者" userId="65f29ea0-6c96-4191-a082-7bc65646ed4f" providerId="ADAL" clId="{99F6E851-677B-4F17-AFD7-EE698F71C571}" dt="2024-07-15T08:11:27.725" v="145"/>
        <pc:sldMkLst>
          <pc:docMk/>
          <pc:sldMk cId="3677001230" sldId="893"/>
        </pc:sldMkLst>
        <pc:spChg chg="mod">
          <ac:chgData name="COSMOS 施設管理者" userId="65f29ea0-6c96-4191-a082-7bc65646ed4f" providerId="ADAL" clId="{99F6E851-677B-4F17-AFD7-EE698F71C571}" dt="2024-07-15T08:11:27.725" v="145"/>
          <ac:spMkLst>
            <pc:docMk/>
            <pc:sldMk cId="3677001230" sldId="893"/>
            <ac:spMk id="54" creationId="{B1DC442E-7C01-F5A6-6AAD-D4E388A8F488}"/>
          </ac:spMkLst>
        </pc:spChg>
      </pc:sldChg>
      <pc:sldChg chg="addSp delSp modSp mod">
        <pc:chgData name="COSMOS 施設管理者" userId="65f29ea0-6c96-4191-a082-7bc65646ed4f" providerId="ADAL" clId="{99F6E851-677B-4F17-AFD7-EE698F71C571}" dt="2024-07-17T10:40:33.500" v="913" actId="1076"/>
        <pc:sldMkLst>
          <pc:docMk/>
          <pc:sldMk cId="1565511893" sldId="898"/>
        </pc:sldMkLst>
        <pc:spChg chg="del">
          <ac:chgData name="COSMOS 施設管理者" userId="65f29ea0-6c96-4191-a082-7bc65646ed4f" providerId="ADAL" clId="{99F6E851-677B-4F17-AFD7-EE698F71C571}" dt="2024-07-15T03:36:17.257" v="74" actId="478"/>
          <ac:spMkLst>
            <pc:docMk/>
            <pc:sldMk cId="1565511893" sldId="898"/>
            <ac:spMk id="38" creationId="{16AC9101-9D6A-A1BE-B60D-E12A5D1E10F9}"/>
          </ac:spMkLst>
        </pc:spChg>
        <pc:spChg chg="mod">
          <ac:chgData name="COSMOS 施設管理者" userId="65f29ea0-6c96-4191-a082-7bc65646ed4f" providerId="ADAL" clId="{99F6E851-677B-4F17-AFD7-EE698F71C571}" dt="2024-07-15T08:23:26.401" v="337"/>
          <ac:spMkLst>
            <pc:docMk/>
            <pc:sldMk cId="1565511893" sldId="898"/>
            <ac:spMk id="40" creationId="{D5819B6C-189B-0F16-E445-C5E7C6EF1709}"/>
          </ac:spMkLst>
        </pc:spChg>
        <pc:spChg chg="del">
          <ac:chgData name="COSMOS 施設管理者" userId="65f29ea0-6c96-4191-a082-7bc65646ed4f" providerId="ADAL" clId="{99F6E851-677B-4F17-AFD7-EE698F71C571}" dt="2024-07-15T00:42:12.660" v="57" actId="478"/>
          <ac:spMkLst>
            <pc:docMk/>
            <pc:sldMk cId="1565511893" sldId="898"/>
            <ac:spMk id="46" creationId="{76D24E18-267C-C28C-B515-7A9084ED0E3A}"/>
          </ac:spMkLst>
        </pc:spChg>
        <pc:spChg chg="del">
          <ac:chgData name="COSMOS 施設管理者" userId="65f29ea0-6c96-4191-a082-7bc65646ed4f" providerId="ADAL" clId="{99F6E851-677B-4F17-AFD7-EE698F71C571}" dt="2024-07-15T00:42:23.637" v="59" actId="478"/>
          <ac:spMkLst>
            <pc:docMk/>
            <pc:sldMk cId="1565511893" sldId="898"/>
            <ac:spMk id="55" creationId="{6649ADC2-BF74-2A7E-A071-8334DD9395EC}"/>
          </ac:spMkLst>
        </pc:spChg>
        <pc:picChg chg="add mod">
          <ac:chgData name="COSMOS 施設管理者" userId="65f29ea0-6c96-4191-a082-7bc65646ed4f" providerId="ADAL" clId="{99F6E851-677B-4F17-AFD7-EE698F71C571}" dt="2024-07-15T00:33:06.108" v="18" actId="1038"/>
          <ac:picMkLst>
            <pc:docMk/>
            <pc:sldMk cId="1565511893" sldId="898"/>
            <ac:picMk id="2" creationId="{E2075438-62D7-26D7-D988-F1713EBCB8CD}"/>
          </ac:picMkLst>
        </pc:picChg>
        <pc:picChg chg="add mod">
          <ac:chgData name="COSMOS 施設管理者" userId="65f29ea0-6c96-4191-a082-7bc65646ed4f" providerId="ADAL" clId="{99F6E851-677B-4F17-AFD7-EE698F71C571}" dt="2024-07-15T00:33:19.416" v="20" actId="14100"/>
          <ac:picMkLst>
            <pc:docMk/>
            <pc:sldMk cId="1565511893" sldId="898"/>
            <ac:picMk id="3" creationId="{D6CA6233-E24C-B0ED-A83A-4DBD7822A2A9}"/>
          </ac:picMkLst>
        </pc:picChg>
        <pc:picChg chg="add del mod">
          <ac:chgData name="COSMOS 施設管理者" userId="65f29ea0-6c96-4191-a082-7bc65646ed4f" providerId="ADAL" clId="{99F6E851-677B-4F17-AFD7-EE698F71C571}" dt="2024-07-15T00:40:20.443" v="45" actId="478"/>
          <ac:picMkLst>
            <pc:docMk/>
            <pc:sldMk cId="1565511893" sldId="898"/>
            <ac:picMk id="4" creationId="{4FCE7C8C-0E73-0D87-CF29-3BBF62DCB91E}"/>
          </ac:picMkLst>
        </pc:picChg>
        <pc:picChg chg="add mod modCrop">
          <ac:chgData name="COSMOS 施設管理者" userId="65f29ea0-6c96-4191-a082-7bc65646ed4f" providerId="ADAL" clId="{99F6E851-677B-4F17-AFD7-EE698F71C571}" dt="2024-07-17T10:40:33.500" v="913" actId="1076"/>
          <ac:picMkLst>
            <pc:docMk/>
            <pc:sldMk cId="1565511893" sldId="898"/>
            <ac:picMk id="5" creationId="{8818B1F1-8E82-C2FD-531F-F94B17E9CCE9}"/>
          </ac:picMkLst>
        </pc:picChg>
        <pc:picChg chg="add mod modCrop">
          <ac:chgData name="COSMOS 施設管理者" userId="65f29ea0-6c96-4191-a082-7bc65646ed4f" providerId="ADAL" clId="{99F6E851-677B-4F17-AFD7-EE698F71C571}" dt="2024-07-15T00:42:50.288" v="63" actId="1076"/>
          <ac:picMkLst>
            <pc:docMk/>
            <pc:sldMk cId="1565511893" sldId="898"/>
            <ac:picMk id="6" creationId="{FE9345B5-AFE7-4C17-7E50-6A06A1E8FA07}"/>
          </ac:picMkLst>
        </pc:picChg>
        <pc:picChg chg="add mod modCrop">
          <ac:chgData name="COSMOS 施設管理者" userId="65f29ea0-6c96-4191-a082-7bc65646ed4f" providerId="ADAL" clId="{99F6E851-677B-4F17-AFD7-EE698F71C571}" dt="2024-07-15T03:37:07.354" v="78" actId="1076"/>
          <ac:picMkLst>
            <pc:docMk/>
            <pc:sldMk cId="1565511893" sldId="898"/>
            <ac:picMk id="8" creationId="{2EC8B6BC-3D89-1213-DED2-DAF70EBD125F}"/>
          </ac:picMkLst>
        </pc:picChg>
        <pc:picChg chg="mod">
          <ac:chgData name="COSMOS 施設管理者" userId="65f29ea0-6c96-4191-a082-7bc65646ed4f" providerId="ADAL" clId="{99F6E851-677B-4F17-AFD7-EE698F71C571}" dt="2024-07-15T00:33:01.548" v="15" actId="1038"/>
          <ac:picMkLst>
            <pc:docMk/>
            <pc:sldMk cId="1565511893" sldId="898"/>
            <ac:picMk id="29" creationId="{6D390555-C36C-E65F-4E4D-3BC18D4AB644}"/>
          </ac:picMkLst>
        </pc:picChg>
      </pc:sldChg>
      <pc:sldChg chg="addSp modSp mod">
        <pc:chgData name="COSMOS 施設管理者" userId="65f29ea0-6c96-4191-a082-7bc65646ed4f" providerId="ADAL" clId="{99F6E851-677B-4F17-AFD7-EE698F71C571}" dt="2024-07-15T09:07:21.824" v="902" actId="20577"/>
        <pc:sldMkLst>
          <pc:docMk/>
          <pc:sldMk cId="3904704227" sldId="899"/>
        </pc:sldMkLst>
        <pc:spChg chg="mod">
          <ac:chgData name="COSMOS 施設管理者" userId="65f29ea0-6c96-4191-a082-7bc65646ed4f" providerId="ADAL" clId="{99F6E851-677B-4F17-AFD7-EE698F71C571}" dt="2024-07-15T09:07:21.824" v="902" actId="20577"/>
          <ac:spMkLst>
            <pc:docMk/>
            <pc:sldMk cId="3904704227" sldId="899"/>
            <ac:spMk id="8" creationId="{28005B64-201E-3F9D-B68D-103DFD77768F}"/>
          </ac:spMkLst>
        </pc:spChg>
        <pc:picChg chg="add mod">
          <ac:chgData name="COSMOS 施設管理者" userId="65f29ea0-6c96-4191-a082-7bc65646ed4f" providerId="ADAL" clId="{99F6E851-677B-4F17-AFD7-EE698F71C571}" dt="2024-07-15T09:01:37.449" v="871" actId="1076"/>
          <ac:picMkLst>
            <pc:docMk/>
            <pc:sldMk cId="3904704227" sldId="899"/>
            <ac:picMk id="4" creationId="{AA30BC77-6E51-833C-2C64-09FFED0B2EC2}"/>
          </ac:picMkLst>
        </pc:picChg>
      </pc:sldChg>
    </pc:docChg>
  </pc:docChgLst>
  <pc:docChgLst>
    <pc:chgData name="COSMOS 施設管理者" userId="65f29ea0-6c96-4191-a082-7bc65646ed4f" providerId="ADAL" clId="{4D2239FF-8B4B-4C70-829D-E4CDC3CF5B4C}"/>
    <pc:docChg chg="custSel modSld">
      <pc:chgData name="COSMOS 施設管理者" userId="65f29ea0-6c96-4191-a082-7bc65646ed4f" providerId="ADAL" clId="{4D2239FF-8B4B-4C70-829D-E4CDC3CF5B4C}" dt="2024-09-03T07:54:24.622" v="17" actId="1076"/>
      <pc:docMkLst>
        <pc:docMk/>
      </pc:docMkLst>
      <pc:sldChg chg="delSp modSp mod">
        <pc:chgData name="COSMOS 施設管理者" userId="65f29ea0-6c96-4191-a082-7bc65646ed4f" providerId="ADAL" clId="{4D2239FF-8B4B-4C70-829D-E4CDC3CF5B4C}" dt="2024-09-03T07:54:24.622" v="17" actId="1076"/>
        <pc:sldMkLst>
          <pc:docMk/>
          <pc:sldMk cId="1565511893" sldId="898"/>
        </pc:sldMkLst>
        <pc:spChg chg="del mod">
          <ac:chgData name="COSMOS 施設管理者" userId="65f29ea0-6c96-4191-a082-7bc65646ed4f" providerId="ADAL" clId="{4D2239FF-8B4B-4C70-829D-E4CDC3CF5B4C}" dt="2024-09-03T07:54:08.887" v="16" actId="478"/>
          <ac:spMkLst>
            <pc:docMk/>
            <pc:sldMk cId="1565511893" sldId="898"/>
            <ac:spMk id="40" creationId="{D5819B6C-189B-0F16-E445-C5E7C6EF1709}"/>
          </ac:spMkLst>
        </pc:spChg>
        <pc:picChg chg="mod">
          <ac:chgData name="COSMOS 施設管理者" userId="65f29ea0-6c96-4191-a082-7bc65646ed4f" providerId="ADAL" clId="{4D2239FF-8B4B-4C70-829D-E4CDC3CF5B4C}" dt="2024-09-03T07:54:24.622" v="17" actId="1076"/>
          <ac:picMkLst>
            <pc:docMk/>
            <pc:sldMk cId="1565511893" sldId="898"/>
            <ac:picMk id="8" creationId="{2EC8B6BC-3D89-1213-DED2-DAF70EBD125F}"/>
          </ac:picMkLst>
        </pc:picChg>
      </pc:sldChg>
      <pc:sldChg chg="modSp mod">
        <pc:chgData name="COSMOS 施設管理者" userId="65f29ea0-6c96-4191-a082-7bc65646ed4f" providerId="ADAL" clId="{4D2239FF-8B4B-4C70-829D-E4CDC3CF5B4C}" dt="2024-09-03T06:39:42.239" v="1" actId="113"/>
        <pc:sldMkLst>
          <pc:docMk/>
          <pc:sldMk cId="3904704227" sldId="899"/>
        </pc:sldMkLst>
        <pc:spChg chg="mod">
          <ac:chgData name="COSMOS 施設管理者" userId="65f29ea0-6c96-4191-a082-7bc65646ed4f" providerId="ADAL" clId="{4D2239FF-8B4B-4C70-829D-E4CDC3CF5B4C}" dt="2024-09-03T06:39:42.239" v="1" actId="113"/>
          <ac:spMkLst>
            <pc:docMk/>
            <pc:sldMk cId="3904704227" sldId="899"/>
            <ac:spMk id="8" creationId="{28005B64-201E-3F9D-B68D-103DFD77768F}"/>
          </ac:spMkLst>
        </pc:spChg>
      </pc:sldChg>
    </pc:docChg>
  </pc:docChgLst>
  <pc:docChgLst>
    <pc:chgData name="松下涼太" userId="8de9e977-96b0-4e28-81d8-fa1852d6d2a5" providerId="ADAL" clId="{86331738-0B41-4259-993F-5E64DD0640BF}"/>
    <pc:docChg chg="undo custSel addSld delSld modSld modMainMaster modSection">
      <pc:chgData name="松下涼太" userId="8de9e977-96b0-4e28-81d8-fa1852d6d2a5" providerId="ADAL" clId="{86331738-0B41-4259-993F-5E64DD0640BF}" dt="2024-07-15T09:07:23.827" v="567" actId="20577"/>
      <pc:docMkLst>
        <pc:docMk/>
      </pc:docMkLst>
      <pc:sldChg chg="del">
        <pc:chgData name="松下涼太" userId="8de9e977-96b0-4e28-81d8-fa1852d6d2a5" providerId="ADAL" clId="{86331738-0B41-4259-993F-5E64DD0640BF}" dt="2024-07-15T09:07:18.320" v="566" actId="47"/>
        <pc:sldMkLst>
          <pc:docMk/>
          <pc:sldMk cId="2041201669" sldId="593"/>
        </pc:sldMkLst>
      </pc:sldChg>
      <pc:sldChg chg="modSp mod">
        <pc:chgData name="松下涼太" userId="8de9e977-96b0-4e28-81d8-fa1852d6d2a5" providerId="ADAL" clId="{86331738-0B41-4259-993F-5E64DD0640BF}" dt="2024-07-15T09:07:23.827" v="567" actId="20577"/>
        <pc:sldMkLst>
          <pc:docMk/>
          <pc:sldMk cId="1157145038" sldId="818"/>
        </pc:sldMkLst>
        <pc:graphicFrameChg chg="mod modGraphic">
          <ac:chgData name="松下涼太" userId="8de9e977-96b0-4e28-81d8-fa1852d6d2a5" providerId="ADAL" clId="{86331738-0B41-4259-993F-5E64DD0640BF}" dt="2024-07-15T09:07:23.827" v="567" actId="20577"/>
          <ac:graphicFrameMkLst>
            <pc:docMk/>
            <pc:sldMk cId="1157145038" sldId="818"/>
            <ac:graphicFrameMk id="2" creationId="{8800C8F3-1A91-3F2C-80F4-F59D6C7A9583}"/>
          </ac:graphicFrameMkLst>
        </pc:graphicFrameChg>
      </pc:sldChg>
      <pc:sldChg chg="modSp mod">
        <pc:chgData name="松下涼太" userId="8de9e977-96b0-4e28-81d8-fa1852d6d2a5" providerId="ADAL" clId="{86331738-0B41-4259-993F-5E64DD0640BF}" dt="2024-07-15T08:18:42.964" v="142"/>
        <pc:sldMkLst>
          <pc:docMk/>
          <pc:sldMk cId="2234561290" sldId="850"/>
        </pc:sldMkLst>
        <pc:spChg chg="mod">
          <ac:chgData name="松下涼太" userId="8de9e977-96b0-4e28-81d8-fa1852d6d2a5" providerId="ADAL" clId="{86331738-0B41-4259-993F-5E64DD0640BF}" dt="2024-07-15T08:18:42.964" v="142"/>
          <ac:spMkLst>
            <pc:docMk/>
            <pc:sldMk cId="2234561290" sldId="850"/>
            <ac:spMk id="8" creationId="{28005B64-201E-3F9D-B68D-103DFD77768F}"/>
          </ac:spMkLst>
        </pc:spChg>
      </pc:sldChg>
      <pc:sldChg chg="modSp mod">
        <pc:chgData name="松下涼太" userId="8de9e977-96b0-4e28-81d8-fa1852d6d2a5" providerId="ADAL" clId="{86331738-0B41-4259-993F-5E64DD0640BF}" dt="2024-07-15T08:15:51.398" v="71" actId="6549"/>
        <pc:sldMkLst>
          <pc:docMk/>
          <pc:sldMk cId="3244769994" sldId="851"/>
        </pc:sldMkLst>
        <pc:spChg chg="mod">
          <ac:chgData name="松下涼太" userId="8de9e977-96b0-4e28-81d8-fa1852d6d2a5" providerId="ADAL" clId="{86331738-0B41-4259-993F-5E64DD0640BF}" dt="2024-07-15T08:15:51.398" v="71" actId="6549"/>
          <ac:spMkLst>
            <pc:docMk/>
            <pc:sldMk cId="3244769994" sldId="851"/>
            <ac:spMk id="9" creationId="{4B463B1C-540D-3317-7E40-76FCE8A5ABBD}"/>
          </ac:spMkLst>
        </pc:spChg>
      </pc:sldChg>
      <pc:sldChg chg="modSp mod">
        <pc:chgData name="松下涼太" userId="8de9e977-96b0-4e28-81d8-fa1852d6d2a5" providerId="ADAL" clId="{86331738-0B41-4259-993F-5E64DD0640BF}" dt="2024-07-15T09:04:35.278" v="521" actId="403"/>
        <pc:sldMkLst>
          <pc:docMk/>
          <pc:sldMk cId="700473971" sldId="866"/>
        </pc:sldMkLst>
        <pc:spChg chg="mod">
          <ac:chgData name="松下涼太" userId="8de9e977-96b0-4e28-81d8-fa1852d6d2a5" providerId="ADAL" clId="{86331738-0B41-4259-993F-5E64DD0640BF}" dt="2024-07-15T09:04:35.278" v="521" actId="403"/>
          <ac:spMkLst>
            <pc:docMk/>
            <pc:sldMk cId="700473971" sldId="866"/>
            <ac:spMk id="47" creationId="{4621541F-72DB-21F7-74EE-E68AC4297737}"/>
          </ac:spMkLst>
        </pc:spChg>
      </pc:sldChg>
      <pc:sldChg chg="modSp mod">
        <pc:chgData name="松下涼太" userId="8de9e977-96b0-4e28-81d8-fa1852d6d2a5" providerId="ADAL" clId="{86331738-0B41-4259-993F-5E64DD0640BF}" dt="2024-07-15T08:15:21.250" v="64" actId="179"/>
        <pc:sldMkLst>
          <pc:docMk/>
          <pc:sldMk cId="3677001230" sldId="893"/>
        </pc:sldMkLst>
        <pc:spChg chg="mod">
          <ac:chgData name="松下涼太" userId="8de9e977-96b0-4e28-81d8-fa1852d6d2a5" providerId="ADAL" clId="{86331738-0B41-4259-993F-5E64DD0640BF}" dt="2024-07-15T08:15:21.250" v="64" actId="179"/>
          <ac:spMkLst>
            <pc:docMk/>
            <pc:sldMk cId="3677001230" sldId="893"/>
            <ac:spMk id="54" creationId="{B1DC442E-7C01-F5A6-6AAD-D4E388A8F488}"/>
          </ac:spMkLst>
        </pc:spChg>
      </pc:sldChg>
      <pc:sldChg chg="modSp mod">
        <pc:chgData name="松下涼太" userId="8de9e977-96b0-4e28-81d8-fa1852d6d2a5" providerId="ADAL" clId="{86331738-0B41-4259-993F-5E64DD0640BF}" dt="2024-07-15T08:56:57.131" v="516" actId="1036"/>
        <pc:sldMkLst>
          <pc:docMk/>
          <pc:sldMk cId="1167194762" sldId="894"/>
        </pc:sldMkLst>
        <pc:spChg chg="mod">
          <ac:chgData name="松下涼太" userId="8de9e977-96b0-4e28-81d8-fa1852d6d2a5" providerId="ADAL" clId="{86331738-0B41-4259-993F-5E64DD0640BF}" dt="2024-07-15T08:23:07.117" v="200"/>
          <ac:spMkLst>
            <pc:docMk/>
            <pc:sldMk cId="1167194762" sldId="894"/>
            <ac:spMk id="2" creationId="{9669311F-ECAD-47AE-A50E-37F381DF2887}"/>
          </ac:spMkLst>
        </pc:spChg>
        <pc:spChg chg="mod">
          <ac:chgData name="松下涼太" userId="8de9e977-96b0-4e28-81d8-fa1852d6d2a5" providerId="ADAL" clId="{86331738-0B41-4259-993F-5E64DD0640BF}" dt="2024-07-15T08:26:21.889" v="268" actId="404"/>
          <ac:spMkLst>
            <pc:docMk/>
            <pc:sldMk cId="1167194762" sldId="894"/>
            <ac:spMk id="5" creationId="{4CFF452F-BB54-4D2B-C9A5-FB2730C3A131}"/>
          </ac:spMkLst>
        </pc:spChg>
        <pc:spChg chg="mod">
          <ac:chgData name="松下涼太" userId="8de9e977-96b0-4e28-81d8-fa1852d6d2a5" providerId="ADAL" clId="{86331738-0B41-4259-993F-5E64DD0640BF}" dt="2024-07-15T08:56:57.131" v="516" actId="1036"/>
          <ac:spMkLst>
            <pc:docMk/>
            <pc:sldMk cId="1167194762" sldId="894"/>
            <ac:spMk id="6" creationId="{DB422A9D-E0D7-9411-2B18-0BC94243217F}"/>
          </ac:spMkLst>
        </pc:spChg>
      </pc:sldChg>
      <pc:sldChg chg="modSp mod">
        <pc:chgData name="松下涼太" userId="8de9e977-96b0-4e28-81d8-fa1852d6d2a5" providerId="ADAL" clId="{86331738-0B41-4259-993F-5E64DD0640BF}" dt="2024-07-15T08:24:18.547" v="251" actId="20577"/>
        <pc:sldMkLst>
          <pc:docMk/>
          <pc:sldMk cId="3940899439" sldId="895"/>
        </pc:sldMkLst>
        <pc:spChg chg="mod">
          <ac:chgData name="松下涼太" userId="8de9e977-96b0-4e28-81d8-fa1852d6d2a5" providerId="ADAL" clId="{86331738-0B41-4259-993F-5E64DD0640BF}" dt="2024-07-15T08:24:18.547" v="251" actId="20577"/>
          <ac:spMkLst>
            <pc:docMk/>
            <pc:sldMk cId="3940899439" sldId="895"/>
            <ac:spMk id="2" creationId="{9669311F-ECAD-47AE-A50E-37F381DF2887}"/>
          </ac:spMkLst>
        </pc:spChg>
      </pc:sldChg>
      <pc:sldChg chg="modSp mod">
        <pc:chgData name="松下涼太" userId="8de9e977-96b0-4e28-81d8-fa1852d6d2a5" providerId="ADAL" clId="{86331738-0B41-4259-993F-5E64DD0640BF}" dt="2024-07-15T08:23:33.331" v="226" actId="1035"/>
        <pc:sldMkLst>
          <pc:docMk/>
          <pc:sldMk cId="3936814532" sldId="896"/>
        </pc:sldMkLst>
        <pc:spChg chg="mod">
          <ac:chgData name="松下涼太" userId="8de9e977-96b0-4e28-81d8-fa1852d6d2a5" providerId="ADAL" clId="{86331738-0B41-4259-993F-5E64DD0640BF}" dt="2024-07-15T08:23:00.634" v="198"/>
          <ac:spMkLst>
            <pc:docMk/>
            <pc:sldMk cId="3936814532" sldId="896"/>
            <ac:spMk id="2" creationId="{C2330933-982D-434B-9B04-1AD393393159}"/>
          </ac:spMkLst>
        </pc:spChg>
        <pc:spChg chg="mod">
          <ac:chgData name="松下涼太" userId="8de9e977-96b0-4e28-81d8-fa1852d6d2a5" providerId="ADAL" clId="{86331738-0B41-4259-993F-5E64DD0640BF}" dt="2024-07-15T08:23:33.331" v="226" actId="1035"/>
          <ac:spMkLst>
            <pc:docMk/>
            <pc:sldMk cId="3936814532" sldId="896"/>
            <ac:spMk id="3" creationId="{2291BC5C-799C-4337-9BE2-C66E2DA07824}"/>
          </ac:spMkLst>
        </pc:spChg>
        <pc:spChg chg="mod">
          <ac:chgData name="松下涼太" userId="8de9e977-96b0-4e28-81d8-fa1852d6d2a5" providerId="ADAL" clId="{86331738-0B41-4259-993F-5E64DD0640BF}" dt="2024-07-15T08:23:30.891" v="216" actId="1035"/>
          <ac:spMkLst>
            <pc:docMk/>
            <pc:sldMk cId="3936814532" sldId="896"/>
            <ac:spMk id="33" creationId="{C123693A-03C2-0B9F-B2C1-6D89278CC1D1}"/>
          </ac:spMkLst>
        </pc:spChg>
        <pc:spChg chg="mod">
          <ac:chgData name="松下涼太" userId="8de9e977-96b0-4e28-81d8-fa1852d6d2a5" providerId="ADAL" clId="{86331738-0B41-4259-993F-5E64DD0640BF}" dt="2024-07-15T08:23:30.891" v="216" actId="1035"/>
          <ac:spMkLst>
            <pc:docMk/>
            <pc:sldMk cId="3936814532" sldId="896"/>
            <ac:spMk id="42" creationId="{9AA5E3ED-3CD3-CC54-06C1-6F92C23568F3}"/>
          </ac:spMkLst>
        </pc:spChg>
      </pc:sldChg>
      <pc:sldChg chg="modSp mod">
        <pc:chgData name="松下涼太" userId="8de9e977-96b0-4e28-81d8-fa1852d6d2a5" providerId="ADAL" clId="{86331738-0B41-4259-993F-5E64DD0640BF}" dt="2024-07-15T08:17:24.513" v="99" actId="1036"/>
        <pc:sldMkLst>
          <pc:docMk/>
          <pc:sldMk cId="1180293418" sldId="897"/>
        </pc:sldMkLst>
        <pc:spChg chg="mod">
          <ac:chgData name="松下涼太" userId="8de9e977-96b0-4e28-81d8-fa1852d6d2a5" providerId="ADAL" clId="{86331738-0B41-4259-993F-5E64DD0640BF}" dt="2024-07-15T08:17:24.513" v="99" actId="1036"/>
          <ac:spMkLst>
            <pc:docMk/>
            <pc:sldMk cId="1180293418" sldId="897"/>
            <ac:spMk id="144" creationId="{4A057846-DD9D-8A36-5B52-D467F95FD494}"/>
          </ac:spMkLst>
        </pc:spChg>
        <pc:spChg chg="mod">
          <ac:chgData name="松下涼太" userId="8de9e977-96b0-4e28-81d8-fa1852d6d2a5" providerId="ADAL" clId="{86331738-0B41-4259-993F-5E64DD0640BF}" dt="2024-07-15T08:17:24.513" v="99" actId="1036"/>
          <ac:spMkLst>
            <pc:docMk/>
            <pc:sldMk cId="1180293418" sldId="897"/>
            <ac:spMk id="145" creationId="{B54CCEEF-618E-E5C7-F362-0B99F093A557}"/>
          </ac:spMkLst>
        </pc:spChg>
      </pc:sldChg>
      <pc:sldChg chg="modSp mod">
        <pc:chgData name="松下涼太" userId="8de9e977-96b0-4e28-81d8-fa1852d6d2a5" providerId="ADAL" clId="{86331738-0B41-4259-993F-5E64DD0640BF}" dt="2024-07-15T09:05:33.870" v="564" actId="1035"/>
        <pc:sldMkLst>
          <pc:docMk/>
          <pc:sldMk cId="1565511893" sldId="898"/>
        </pc:sldMkLst>
        <pc:spChg chg="mod">
          <ac:chgData name="松下涼太" userId="8de9e977-96b0-4e28-81d8-fa1852d6d2a5" providerId="ADAL" clId="{86331738-0B41-4259-993F-5E64DD0640BF}" dt="2024-07-15T09:05:26.344" v="562" actId="1036"/>
          <ac:spMkLst>
            <pc:docMk/>
            <pc:sldMk cId="1565511893" sldId="898"/>
            <ac:spMk id="25" creationId="{EC308BEE-8E38-9C44-EA0E-6BFCE5B956CD}"/>
          </ac:spMkLst>
        </pc:spChg>
        <pc:spChg chg="mod">
          <ac:chgData name="松下涼太" userId="8de9e977-96b0-4e28-81d8-fa1852d6d2a5" providerId="ADAL" clId="{86331738-0B41-4259-993F-5E64DD0640BF}" dt="2024-07-15T09:05:19.979" v="549"/>
          <ac:spMkLst>
            <pc:docMk/>
            <pc:sldMk cId="1565511893" sldId="898"/>
            <ac:spMk id="27" creationId="{1BBC92F6-0828-1D57-30AB-9600716797BF}"/>
          </ac:spMkLst>
        </pc:spChg>
        <pc:spChg chg="mod">
          <ac:chgData name="松下涼太" userId="8de9e977-96b0-4e28-81d8-fa1852d6d2a5" providerId="ADAL" clId="{86331738-0B41-4259-993F-5E64DD0640BF}" dt="2024-07-15T09:05:33.870" v="564" actId="1035"/>
          <ac:spMkLst>
            <pc:docMk/>
            <pc:sldMk cId="1565511893" sldId="898"/>
            <ac:spMk id="30" creationId="{F589C2C7-8220-B148-E315-3D994A5385DC}"/>
          </ac:spMkLst>
        </pc:spChg>
        <pc:spChg chg="mod">
          <ac:chgData name="松下涼太" userId="8de9e977-96b0-4e28-81d8-fa1852d6d2a5" providerId="ADAL" clId="{86331738-0B41-4259-993F-5E64DD0640BF}" dt="2024-07-15T09:05:33.870" v="564" actId="1035"/>
          <ac:spMkLst>
            <pc:docMk/>
            <pc:sldMk cId="1565511893" sldId="898"/>
            <ac:spMk id="34" creationId="{927AD536-1AC2-BCFD-3756-BB99745F0026}"/>
          </ac:spMkLst>
        </pc:spChg>
        <pc:spChg chg="mod">
          <ac:chgData name="松下涼太" userId="8de9e977-96b0-4e28-81d8-fa1852d6d2a5" providerId="ADAL" clId="{86331738-0B41-4259-993F-5E64DD0640BF}" dt="2024-07-15T09:05:26.344" v="562" actId="1036"/>
          <ac:spMkLst>
            <pc:docMk/>
            <pc:sldMk cId="1565511893" sldId="898"/>
            <ac:spMk id="40" creationId="{D5819B6C-189B-0F16-E445-C5E7C6EF1709}"/>
          </ac:spMkLst>
        </pc:spChg>
        <pc:spChg chg="mod">
          <ac:chgData name="松下涼太" userId="8de9e977-96b0-4e28-81d8-fa1852d6d2a5" providerId="ADAL" clId="{86331738-0B41-4259-993F-5E64DD0640BF}" dt="2024-07-15T09:05:26.344" v="562" actId="1036"/>
          <ac:spMkLst>
            <pc:docMk/>
            <pc:sldMk cId="1565511893" sldId="898"/>
            <ac:spMk id="144" creationId="{4A057846-DD9D-8A36-5B52-D467F95FD494}"/>
          </ac:spMkLst>
        </pc:spChg>
        <pc:spChg chg="mod">
          <ac:chgData name="松下涼太" userId="8de9e977-96b0-4e28-81d8-fa1852d6d2a5" providerId="ADAL" clId="{86331738-0B41-4259-993F-5E64DD0640BF}" dt="2024-07-15T09:05:26.344" v="562" actId="1036"/>
          <ac:spMkLst>
            <pc:docMk/>
            <pc:sldMk cId="1565511893" sldId="898"/>
            <ac:spMk id="145" creationId="{B54CCEEF-618E-E5C7-F362-0B99F093A557}"/>
          </ac:spMkLst>
        </pc:spChg>
        <pc:spChg chg="mod">
          <ac:chgData name="松下涼太" userId="8de9e977-96b0-4e28-81d8-fa1852d6d2a5" providerId="ADAL" clId="{86331738-0B41-4259-993F-5E64DD0640BF}" dt="2024-07-15T09:05:26.344" v="562" actId="1036"/>
          <ac:spMkLst>
            <pc:docMk/>
            <pc:sldMk cId="1565511893" sldId="898"/>
            <ac:spMk id="148" creationId="{3CFF6A0B-9D89-C593-6EFF-360516E6E356}"/>
          </ac:spMkLst>
        </pc:spChg>
        <pc:picChg chg="mod">
          <ac:chgData name="松下涼太" userId="8de9e977-96b0-4e28-81d8-fa1852d6d2a5" providerId="ADAL" clId="{86331738-0B41-4259-993F-5E64DD0640BF}" dt="2024-07-15T09:05:33.870" v="564" actId="1035"/>
          <ac:picMkLst>
            <pc:docMk/>
            <pc:sldMk cId="1565511893" sldId="898"/>
            <ac:picMk id="2" creationId="{E2075438-62D7-26D7-D988-F1713EBCB8CD}"/>
          </ac:picMkLst>
        </pc:picChg>
        <pc:picChg chg="mod">
          <ac:chgData name="松下涼太" userId="8de9e977-96b0-4e28-81d8-fa1852d6d2a5" providerId="ADAL" clId="{86331738-0B41-4259-993F-5E64DD0640BF}" dt="2024-07-15T09:05:33.870" v="564" actId="1035"/>
          <ac:picMkLst>
            <pc:docMk/>
            <pc:sldMk cId="1565511893" sldId="898"/>
            <ac:picMk id="3" creationId="{D6CA6233-E24C-B0ED-A83A-4DBD7822A2A9}"/>
          </ac:picMkLst>
        </pc:picChg>
        <pc:picChg chg="mod">
          <ac:chgData name="松下涼太" userId="8de9e977-96b0-4e28-81d8-fa1852d6d2a5" providerId="ADAL" clId="{86331738-0B41-4259-993F-5E64DD0640BF}" dt="2024-07-15T09:05:26.344" v="562" actId="1036"/>
          <ac:picMkLst>
            <pc:docMk/>
            <pc:sldMk cId="1565511893" sldId="898"/>
            <ac:picMk id="8" creationId="{2EC8B6BC-3D89-1213-DED2-DAF70EBD125F}"/>
          </ac:picMkLst>
        </pc:picChg>
        <pc:picChg chg="mod">
          <ac:chgData name="松下涼太" userId="8de9e977-96b0-4e28-81d8-fa1852d6d2a5" providerId="ADAL" clId="{86331738-0B41-4259-993F-5E64DD0640BF}" dt="2024-07-15T09:05:33.870" v="564" actId="1035"/>
          <ac:picMkLst>
            <pc:docMk/>
            <pc:sldMk cId="1565511893" sldId="898"/>
            <ac:picMk id="29" creationId="{6D390555-C36C-E65F-4E4D-3BC18D4AB644}"/>
          </ac:picMkLst>
        </pc:picChg>
      </pc:sldChg>
      <pc:sldChg chg="modSp add mod">
        <pc:chgData name="松下涼太" userId="8de9e977-96b0-4e28-81d8-fa1852d6d2a5" providerId="ADAL" clId="{86331738-0B41-4259-993F-5E64DD0640BF}" dt="2024-07-15T09:06:00.693" v="565" actId="2710"/>
        <pc:sldMkLst>
          <pc:docMk/>
          <pc:sldMk cId="3904704227" sldId="899"/>
        </pc:sldMkLst>
        <pc:spChg chg="mod">
          <ac:chgData name="松下涼太" userId="8de9e977-96b0-4e28-81d8-fa1852d6d2a5" providerId="ADAL" clId="{86331738-0B41-4259-993F-5E64DD0640BF}" dt="2024-07-15T08:22:06.397" v="159"/>
          <ac:spMkLst>
            <pc:docMk/>
            <pc:sldMk cId="3904704227" sldId="899"/>
            <ac:spMk id="2" creationId="{C2330933-982D-434B-9B04-1AD393393159}"/>
          </ac:spMkLst>
        </pc:spChg>
        <pc:spChg chg="mod">
          <ac:chgData name="松下涼太" userId="8de9e977-96b0-4e28-81d8-fa1852d6d2a5" providerId="ADAL" clId="{86331738-0B41-4259-993F-5E64DD0640BF}" dt="2024-07-15T09:06:00.693" v="565" actId="2710"/>
          <ac:spMkLst>
            <pc:docMk/>
            <pc:sldMk cId="3904704227" sldId="899"/>
            <ac:spMk id="8" creationId="{28005B64-201E-3F9D-B68D-103DFD77768F}"/>
          </ac:spMkLst>
        </pc:spChg>
      </pc:sldChg>
      <pc:sldMasterChg chg="modSldLayout">
        <pc:chgData name="松下涼太" userId="8de9e977-96b0-4e28-81d8-fa1852d6d2a5" providerId="ADAL" clId="{86331738-0B41-4259-993F-5E64DD0640BF}" dt="2024-07-15T08:11:20.870" v="2" actId="207"/>
        <pc:sldMasterMkLst>
          <pc:docMk/>
          <pc:sldMasterMk cId="4036356656" sldId="2147483648"/>
        </pc:sldMasterMkLst>
        <pc:sldLayoutChg chg="modSp mod">
          <pc:chgData name="松下涼太" userId="8de9e977-96b0-4e28-81d8-fa1852d6d2a5" providerId="ADAL" clId="{86331738-0B41-4259-993F-5E64DD0640BF}" dt="2024-07-15T08:11:20.870" v="2" actId="207"/>
          <pc:sldLayoutMkLst>
            <pc:docMk/>
            <pc:sldMasterMk cId="4036356656" sldId="2147483648"/>
            <pc:sldLayoutMk cId="2318860496" sldId="2147483655"/>
          </pc:sldLayoutMkLst>
          <pc:spChg chg="mod">
            <ac:chgData name="松下涼太" userId="8de9e977-96b0-4e28-81d8-fa1852d6d2a5" providerId="ADAL" clId="{86331738-0B41-4259-993F-5E64DD0640BF}" dt="2024-07-15T08:11:11.752" v="1" actId="207"/>
            <ac:spMkLst>
              <pc:docMk/>
              <pc:sldMasterMk cId="4036356656" sldId="2147483648"/>
              <pc:sldLayoutMk cId="2318860496" sldId="2147483655"/>
              <ac:spMk id="5" creationId="{3BF7656B-F25B-4BE3-95EC-A1FD96B6FBED}"/>
            </ac:spMkLst>
          </pc:spChg>
          <pc:spChg chg="mod">
            <ac:chgData name="松下涼太" userId="8de9e977-96b0-4e28-81d8-fa1852d6d2a5" providerId="ADAL" clId="{86331738-0B41-4259-993F-5E64DD0640BF}" dt="2024-07-15T08:11:20.870" v="2" actId="207"/>
            <ac:spMkLst>
              <pc:docMk/>
              <pc:sldMasterMk cId="4036356656" sldId="2147483648"/>
              <pc:sldLayoutMk cId="2318860496" sldId="2147483655"/>
              <ac:spMk id="9" creationId="{5A971606-8DA7-4261-9C8B-13BCBC4A568B}"/>
            </ac:spMkLst>
          </pc:spChg>
          <pc:picChg chg="mod">
            <ac:chgData name="松下涼太" userId="8de9e977-96b0-4e28-81d8-fa1852d6d2a5" providerId="ADAL" clId="{86331738-0B41-4259-993F-5E64DD0640BF}" dt="2024-07-15T08:10:59.488" v="0" actId="1367"/>
            <ac:picMkLst>
              <pc:docMk/>
              <pc:sldMasterMk cId="4036356656" sldId="2147483648"/>
              <pc:sldLayoutMk cId="2318860496" sldId="2147483655"/>
              <ac:picMk id="7" creationId="{C65FE152-80D4-8FDE-2CC9-AACF12599A5A}"/>
            </ac:picMkLst>
          </pc:picChg>
        </pc:sldLayoutChg>
      </pc:sldMasterChg>
    </pc:docChg>
  </pc:docChgLst>
  <pc:docChgLst>
    <pc:chgData name="倉本 慶子" userId="S::kuramoto@kumamotofa.onmicrosoft.com::f304ee71-6958-46c0-a93c-dc201742367a" providerId="AD" clId="Web-{547F2B63-FD80-70B5-580B-2397C011B31C}"/>
    <pc:docChg chg="sldOrd">
      <pc:chgData name="倉本 慶子" userId="S::kuramoto@kumamotofa.onmicrosoft.com::f304ee71-6958-46c0-a93c-dc201742367a" providerId="AD" clId="Web-{547F2B63-FD80-70B5-580B-2397C011B31C}" dt="2024-06-27T04:15:39.644" v="0"/>
      <pc:docMkLst>
        <pc:docMk/>
      </pc:docMkLst>
      <pc:sldChg chg="ord">
        <pc:chgData name="倉本 慶子" userId="S::kuramoto@kumamotofa.onmicrosoft.com::f304ee71-6958-46c0-a93c-dc201742367a" providerId="AD" clId="Web-{547F2B63-FD80-70B5-580B-2397C011B31C}" dt="2024-06-27T04:15:39.644" v="0"/>
        <pc:sldMkLst>
          <pc:docMk/>
          <pc:sldMk cId="815552876" sldId="838"/>
        </pc:sldMkLst>
      </pc:sldChg>
    </pc:docChg>
  </pc:docChgLst>
  <pc:docChgLst>
    <pc:chgData name="松下涼太" userId="8de9e977-96b0-4e28-81d8-fa1852d6d2a5" providerId="ADAL" clId="{F41E15C1-1DB6-41C7-A7B4-3F588F8DCF32}"/>
    <pc:docChg chg="undo redo custSel modSld sldOrd">
      <pc:chgData name="松下涼太" userId="8de9e977-96b0-4e28-81d8-fa1852d6d2a5" providerId="ADAL" clId="{F41E15C1-1DB6-41C7-A7B4-3F588F8DCF32}" dt="2024-09-03T06:15:17.524" v="673" actId="20577"/>
      <pc:docMkLst>
        <pc:docMk/>
      </pc:docMkLst>
      <pc:sldChg chg="ord">
        <pc:chgData name="松下涼太" userId="8de9e977-96b0-4e28-81d8-fa1852d6d2a5" providerId="ADAL" clId="{F41E15C1-1DB6-41C7-A7B4-3F588F8DCF32}" dt="2024-09-03T06:09:44.317" v="328"/>
        <pc:sldMkLst>
          <pc:docMk/>
          <pc:sldMk cId="1157145038" sldId="818"/>
        </pc:sldMkLst>
      </pc:sldChg>
      <pc:sldChg chg="addSp modSp mod">
        <pc:chgData name="松下涼太" userId="8de9e977-96b0-4e28-81d8-fa1852d6d2a5" providerId="ADAL" clId="{F41E15C1-1DB6-41C7-A7B4-3F588F8DCF32}" dt="2024-09-03T06:09:27.160" v="324" actId="208"/>
        <pc:sldMkLst>
          <pc:docMk/>
          <pc:sldMk cId="3244769994" sldId="851"/>
        </pc:sldMkLst>
        <pc:spChg chg="add mod">
          <ac:chgData name="松下涼太" userId="8de9e977-96b0-4e28-81d8-fa1852d6d2a5" providerId="ADAL" clId="{F41E15C1-1DB6-41C7-A7B4-3F588F8DCF32}" dt="2024-09-03T06:09:27.160" v="324" actId="208"/>
          <ac:spMkLst>
            <pc:docMk/>
            <pc:sldMk cId="3244769994" sldId="851"/>
            <ac:spMk id="4" creationId="{F9CCB603-999D-D893-18C8-F4E20FCF875F}"/>
          </ac:spMkLst>
        </pc:spChg>
        <pc:spChg chg="mod">
          <ac:chgData name="松下涼太" userId="8de9e977-96b0-4e28-81d8-fa1852d6d2a5" providerId="ADAL" clId="{F41E15C1-1DB6-41C7-A7B4-3F588F8DCF32}" dt="2024-09-03T05:51:18.013" v="127" actId="1076"/>
          <ac:spMkLst>
            <pc:docMk/>
            <pc:sldMk cId="3244769994" sldId="851"/>
            <ac:spMk id="9" creationId="{4B463B1C-540D-3317-7E40-76FCE8A5ABBD}"/>
          </ac:spMkLst>
        </pc:spChg>
      </pc:sldChg>
      <pc:sldChg chg="modSp mod">
        <pc:chgData name="松下涼太" userId="8de9e977-96b0-4e28-81d8-fa1852d6d2a5" providerId="ADAL" clId="{F41E15C1-1DB6-41C7-A7B4-3F588F8DCF32}" dt="2024-09-03T05:41:12.727" v="113" actId="20577"/>
        <pc:sldMkLst>
          <pc:docMk/>
          <pc:sldMk cId="700473971" sldId="866"/>
        </pc:sldMkLst>
        <pc:spChg chg="mod">
          <ac:chgData name="松下涼太" userId="8de9e977-96b0-4e28-81d8-fa1852d6d2a5" providerId="ADAL" clId="{F41E15C1-1DB6-41C7-A7B4-3F588F8DCF32}" dt="2024-09-03T05:41:12.727" v="113" actId="20577"/>
          <ac:spMkLst>
            <pc:docMk/>
            <pc:sldMk cId="700473971" sldId="866"/>
            <ac:spMk id="38" creationId="{5D734874-84AB-E8EA-C75E-2B1A9388FAE1}"/>
          </ac:spMkLst>
        </pc:spChg>
      </pc:sldChg>
      <pc:sldChg chg="addSp modSp mod">
        <pc:chgData name="松下涼太" userId="8de9e977-96b0-4e28-81d8-fa1852d6d2a5" providerId="ADAL" clId="{F41E15C1-1DB6-41C7-A7B4-3F588F8DCF32}" dt="2024-09-03T06:15:17.524" v="673" actId="20577"/>
        <pc:sldMkLst>
          <pc:docMk/>
          <pc:sldMk cId="3317920492" sldId="872"/>
        </pc:sldMkLst>
        <pc:spChg chg="add mod">
          <ac:chgData name="松下涼太" userId="8de9e977-96b0-4e28-81d8-fa1852d6d2a5" providerId="ADAL" clId="{F41E15C1-1DB6-41C7-A7B4-3F588F8DCF32}" dt="2024-09-03T06:15:17.524" v="673" actId="20577"/>
          <ac:spMkLst>
            <pc:docMk/>
            <pc:sldMk cId="3317920492" sldId="872"/>
            <ac:spMk id="3" creationId="{C70E64A7-7B08-83E9-15B5-FF5286527E8E}"/>
          </ac:spMkLst>
        </pc:spChg>
        <pc:spChg chg="mod">
          <ac:chgData name="松下涼太" userId="8de9e977-96b0-4e28-81d8-fa1852d6d2a5" providerId="ADAL" clId="{F41E15C1-1DB6-41C7-A7B4-3F588F8DCF32}" dt="2024-09-03T05:36:39.057" v="24" actId="1035"/>
          <ac:spMkLst>
            <pc:docMk/>
            <pc:sldMk cId="3317920492" sldId="872"/>
            <ac:spMk id="8" creationId="{00000000-0000-0000-0000-000000000000}"/>
          </ac:spMkLst>
        </pc:spChg>
        <pc:picChg chg="mod">
          <ac:chgData name="松下涼太" userId="8de9e977-96b0-4e28-81d8-fa1852d6d2a5" providerId="ADAL" clId="{F41E15C1-1DB6-41C7-A7B4-3F588F8DCF32}" dt="2024-09-03T05:36:39.057" v="24" actId="1035"/>
          <ac:picMkLst>
            <pc:docMk/>
            <pc:sldMk cId="3317920492" sldId="872"/>
            <ac:picMk id="6" creationId="{B0F353BE-4CDE-AAC8-BC34-720508666488}"/>
          </ac:picMkLst>
        </pc:picChg>
      </pc:sldChg>
      <pc:sldChg chg="modSp mod">
        <pc:chgData name="松下涼太" userId="8de9e977-96b0-4e28-81d8-fa1852d6d2a5" providerId="ADAL" clId="{F41E15C1-1DB6-41C7-A7B4-3F588F8DCF32}" dt="2024-09-03T05:44:21.822" v="118" actId="20577"/>
        <pc:sldMkLst>
          <pc:docMk/>
          <pc:sldMk cId="3677001230" sldId="893"/>
        </pc:sldMkLst>
        <pc:spChg chg="mod">
          <ac:chgData name="松下涼太" userId="8de9e977-96b0-4e28-81d8-fa1852d6d2a5" providerId="ADAL" clId="{F41E15C1-1DB6-41C7-A7B4-3F588F8DCF32}" dt="2024-09-03T05:44:21.822" v="118" actId="20577"/>
          <ac:spMkLst>
            <pc:docMk/>
            <pc:sldMk cId="3677001230" sldId="893"/>
            <ac:spMk id="54" creationId="{B1DC442E-7C01-F5A6-6AAD-D4E388A8F488}"/>
          </ac:spMkLst>
        </pc:spChg>
      </pc:sldChg>
    </pc:docChg>
  </pc:docChgLst>
  <pc:docChgLst>
    <pc:chgData name="COSMOS 施設管理者" userId="S::cosmos_kanri@kumamotofa.onmicrosoft.com::65f29ea0-6c96-4191-a082-7bc65646ed4f" providerId="AD" clId="Web-{897A9B36-7DA5-4974-989F-CEC6A6BCF929}"/>
    <pc:docChg chg="modSld sldOrd">
      <pc:chgData name="COSMOS 施設管理者" userId="S::cosmos_kanri@kumamotofa.onmicrosoft.com::65f29ea0-6c96-4191-a082-7bc65646ed4f" providerId="AD" clId="Web-{897A9B36-7DA5-4974-989F-CEC6A6BCF929}" dt="2024-09-03T06:09:23.109" v="53"/>
      <pc:docMkLst>
        <pc:docMk/>
      </pc:docMkLst>
      <pc:sldChg chg="ord">
        <pc:chgData name="COSMOS 施設管理者" userId="S::cosmos_kanri@kumamotofa.onmicrosoft.com::65f29ea0-6c96-4191-a082-7bc65646ed4f" providerId="AD" clId="Web-{897A9B36-7DA5-4974-989F-CEC6A6BCF929}" dt="2024-09-03T06:09:23.109" v="53"/>
        <pc:sldMkLst>
          <pc:docMk/>
          <pc:sldMk cId="1157145038" sldId="818"/>
        </pc:sldMkLst>
      </pc:sldChg>
      <pc:sldChg chg="modSp">
        <pc:chgData name="COSMOS 施設管理者" userId="S::cosmos_kanri@kumamotofa.onmicrosoft.com::65f29ea0-6c96-4191-a082-7bc65646ed4f" providerId="AD" clId="Web-{897A9B36-7DA5-4974-989F-CEC6A6BCF929}" dt="2024-09-03T05:56:27.331" v="33" actId="20577"/>
        <pc:sldMkLst>
          <pc:docMk/>
          <pc:sldMk cId="2234561290" sldId="850"/>
        </pc:sldMkLst>
        <pc:spChg chg="mod">
          <ac:chgData name="COSMOS 施設管理者" userId="S::cosmos_kanri@kumamotofa.onmicrosoft.com::65f29ea0-6c96-4191-a082-7bc65646ed4f" providerId="AD" clId="Web-{897A9B36-7DA5-4974-989F-CEC6A6BCF929}" dt="2024-09-03T05:56:27.331" v="33" actId="20577"/>
          <ac:spMkLst>
            <pc:docMk/>
            <pc:sldMk cId="2234561290" sldId="850"/>
            <ac:spMk id="8" creationId="{28005B64-201E-3F9D-B68D-103DFD77768F}"/>
          </ac:spMkLst>
        </pc:spChg>
      </pc:sldChg>
      <pc:sldChg chg="modSp">
        <pc:chgData name="COSMOS 施設管理者" userId="S::cosmos_kanri@kumamotofa.onmicrosoft.com::65f29ea0-6c96-4191-a082-7bc65646ed4f" providerId="AD" clId="Web-{897A9B36-7DA5-4974-989F-CEC6A6BCF929}" dt="2024-09-03T05:49:22.887" v="31" actId="20577"/>
        <pc:sldMkLst>
          <pc:docMk/>
          <pc:sldMk cId="3244769994" sldId="851"/>
        </pc:sldMkLst>
        <pc:spChg chg="mod">
          <ac:chgData name="COSMOS 施設管理者" userId="S::cosmos_kanri@kumamotofa.onmicrosoft.com::65f29ea0-6c96-4191-a082-7bc65646ed4f" providerId="AD" clId="Web-{897A9B36-7DA5-4974-989F-CEC6A6BCF929}" dt="2024-09-03T05:49:22.887" v="31" actId="20577"/>
          <ac:spMkLst>
            <pc:docMk/>
            <pc:sldMk cId="3244769994" sldId="851"/>
            <ac:spMk id="9" creationId="{4B463B1C-540D-3317-7E40-76FCE8A5ABBD}"/>
          </ac:spMkLst>
        </pc:spChg>
      </pc:sldChg>
      <pc:sldChg chg="modSp">
        <pc:chgData name="COSMOS 施設管理者" userId="S::cosmos_kanri@kumamotofa.onmicrosoft.com::65f29ea0-6c96-4191-a082-7bc65646ed4f" providerId="AD" clId="Web-{897A9B36-7DA5-4974-989F-CEC6A6BCF929}" dt="2024-09-03T05:40:39.614" v="28" actId="20577"/>
        <pc:sldMkLst>
          <pc:docMk/>
          <pc:sldMk cId="700473971" sldId="866"/>
        </pc:sldMkLst>
        <pc:spChg chg="mod">
          <ac:chgData name="COSMOS 施設管理者" userId="S::cosmos_kanri@kumamotofa.onmicrosoft.com::65f29ea0-6c96-4191-a082-7bc65646ed4f" providerId="AD" clId="Web-{897A9B36-7DA5-4974-989F-CEC6A6BCF929}" dt="2024-09-03T05:40:39.614" v="28" actId="20577"/>
          <ac:spMkLst>
            <pc:docMk/>
            <pc:sldMk cId="700473971" sldId="866"/>
            <ac:spMk id="47" creationId="{4621541F-72DB-21F7-74EE-E68AC4297737}"/>
          </ac:spMkLst>
        </pc:spChg>
      </pc:sldChg>
      <pc:sldChg chg="modSp">
        <pc:chgData name="COSMOS 施設管理者" userId="S::cosmos_kanri@kumamotofa.onmicrosoft.com::65f29ea0-6c96-4191-a082-7bc65646ed4f" providerId="AD" clId="Web-{897A9B36-7DA5-4974-989F-CEC6A6BCF929}" dt="2024-09-03T06:03:01.743" v="52" actId="20577"/>
        <pc:sldMkLst>
          <pc:docMk/>
          <pc:sldMk cId="3936814532" sldId="896"/>
        </pc:sldMkLst>
        <pc:spChg chg="mod">
          <ac:chgData name="COSMOS 施設管理者" userId="S::cosmos_kanri@kumamotofa.onmicrosoft.com::65f29ea0-6c96-4191-a082-7bc65646ed4f" providerId="AD" clId="Web-{897A9B36-7DA5-4974-989F-CEC6A6BCF929}" dt="2024-09-03T06:03:01.743" v="52" actId="20577"/>
          <ac:spMkLst>
            <pc:docMk/>
            <pc:sldMk cId="3936814532" sldId="896"/>
            <ac:spMk id="42" creationId="{9AA5E3ED-3CD3-CC54-06C1-6F92C23568F3}"/>
          </ac:spMkLst>
        </pc:spChg>
      </pc:sldChg>
      <pc:sldChg chg="modSp">
        <pc:chgData name="COSMOS 施設管理者" userId="S::cosmos_kanri@kumamotofa.onmicrosoft.com::65f29ea0-6c96-4191-a082-7bc65646ed4f" providerId="AD" clId="Web-{897A9B36-7DA5-4974-989F-CEC6A6BCF929}" dt="2024-09-03T05:59:41.647" v="47" actId="20577"/>
        <pc:sldMkLst>
          <pc:docMk/>
          <pc:sldMk cId="3904704227" sldId="899"/>
        </pc:sldMkLst>
        <pc:spChg chg="mod">
          <ac:chgData name="COSMOS 施設管理者" userId="S::cosmos_kanri@kumamotofa.onmicrosoft.com::65f29ea0-6c96-4191-a082-7bc65646ed4f" providerId="AD" clId="Web-{897A9B36-7DA5-4974-989F-CEC6A6BCF929}" dt="2024-09-03T05:59:41.647" v="47" actId="20577"/>
          <ac:spMkLst>
            <pc:docMk/>
            <pc:sldMk cId="3904704227" sldId="899"/>
            <ac:spMk id="8" creationId="{28005B64-201E-3F9D-B68D-103DFD7776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3"/>
            <a:ext cx="3048926" cy="508808"/>
          </a:xfrm>
          <a:prstGeom prst="rect">
            <a:avLst/>
          </a:prstGeom>
        </p:spPr>
        <p:txBody>
          <a:bodyPr vert="horz" lIns="93892" tIns="46944" rIns="93892" bIns="46944" rtlCol="0"/>
          <a:lstStyle>
            <a:lvl1pPr algn="l">
              <a:defRPr sz="1200"/>
            </a:lvl1pPr>
          </a:lstStyle>
          <a:p>
            <a:endParaRPr kumimoji="1" lang="ja-JP" altLang="en-US"/>
          </a:p>
        </p:txBody>
      </p:sp>
      <p:sp>
        <p:nvSpPr>
          <p:cNvPr id="3" name="日付プレースホルダー 2"/>
          <p:cNvSpPr>
            <a:spLocks noGrp="1"/>
          </p:cNvSpPr>
          <p:nvPr>
            <p:ph type="dt" idx="1"/>
          </p:nvPr>
        </p:nvSpPr>
        <p:spPr>
          <a:xfrm>
            <a:off x="3983652" y="3"/>
            <a:ext cx="3048926" cy="508808"/>
          </a:xfrm>
          <a:prstGeom prst="rect">
            <a:avLst/>
          </a:prstGeom>
        </p:spPr>
        <p:txBody>
          <a:bodyPr vert="horz" lIns="93892" tIns="46944" rIns="93892" bIns="46944" rtlCol="0"/>
          <a:lstStyle>
            <a:lvl1pPr algn="r">
              <a:defRPr sz="1200"/>
            </a:lvl1pPr>
          </a:lstStyle>
          <a:p>
            <a:fld id="{04D7B4C7-D8A1-4595-B610-7923BE484B91}" type="datetimeFigureOut">
              <a:rPr kumimoji="1" lang="ja-JP" altLang="en-US" smtClean="0"/>
              <a:pPr/>
              <a:t>2024/9/3</a:t>
            </a:fld>
            <a:endParaRPr kumimoji="1" lang="ja-JP" altLang="en-US"/>
          </a:p>
        </p:txBody>
      </p:sp>
      <p:sp>
        <p:nvSpPr>
          <p:cNvPr id="4" name="スライド イメージ プレースホルダー 3"/>
          <p:cNvSpPr>
            <a:spLocks noGrp="1" noRot="1" noChangeAspect="1"/>
          </p:cNvSpPr>
          <p:nvPr>
            <p:ph type="sldImg" idx="2"/>
          </p:nvPr>
        </p:nvSpPr>
        <p:spPr>
          <a:xfrm>
            <a:off x="2198688" y="763588"/>
            <a:ext cx="2636837" cy="3810000"/>
          </a:xfrm>
          <a:prstGeom prst="rect">
            <a:avLst/>
          </a:prstGeom>
          <a:noFill/>
          <a:ln w="12700">
            <a:solidFill>
              <a:prstClr val="black"/>
            </a:solidFill>
          </a:ln>
        </p:spPr>
        <p:txBody>
          <a:bodyPr vert="horz" lIns="93892" tIns="46944" rIns="93892" bIns="46944" rtlCol="0" anchor="ctr"/>
          <a:lstStyle/>
          <a:p>
            <a:endParaRPr lang="ja-JP" altLang="en-US"/>
          </a:p>
        </p:txBody>
      </p:sp>
      <p:sp>
        <p:nvSpPr>
          <p:cNvPr id="5" name="ノート プレースホルダー 4"/>
          <p:cNvSpPr>
            <a:spLocks noGrp="1"/>
          </p:cNvSpPr>
          <p:nvPr>
            <p:ph type="body" sz="quarter" idx="3"/>
          </p:nvPr>
        </p:nvSpPr>
        <p:spPr>
          <a:xfrm>
            <a:off x="703104" y="4827990"/>
            <a:ext cx="5628027" cy="4574387"/>
          </a:xfrm>
          <a:prstGeom prst="rect">
            <a:avLst/>
          </a:prstGeom>
        </p:spPr>
        <p:txBody>
          <a:bodyPr vert="horz" lIns="93892" tIns="46944" rIns="93892" bIns="4694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654341"/>
            <a:ext cx="3048926" cy="508807"/>
          </a:xfrm>
          <a:prstGeom prst="rect">
            <a:avLst/>
          </a:prstGeom>
        </p:spPr>
        <p:txBody>
          <a:bodyPr vert="horz" lIns="93892" tIns="46944" rIns="93892" bIns="4694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83652" y="9654341"/>
            <a:ext cx="3048926" cy="508807"/>
          </a:xfrm>
          <a:prstGeom prst="rect">
            <a:avLst/>
          </a:prstGeom>
        </p:spPr>
        <p:txBody>
          <a:bodyPr vert="horz" lIns="93892" tIns="46944" rIns="93892" bIns="46944" rtlCol="0" anchor="b"/>
          <a:lstStyle>
            <a:lvl1pPr algn="r">
              <a:defRPr sz="1200"/>
            </a:lvl1pPr>
          </a:lstStyle>
          <a:p>
            <a:fld id="{DE04269B-9F8D-4866-9EFC-F639745F6A6C}" type="slidenum">
              <a:rPr kumimoji="1" lang="ja-JP" altLang="en-US" smtClean="0"/>
              <a:pPr/>
              <a:t>‹#›</a:t>
            </a:fld>
            <a:endParaRPr kumimoji="1" lang="ja-JP" altLang="en-US"/>
          </a:p>
        </p:txBody>
      </p:sp>
    </p:spTree>
    <p:extLst>
      <p:ext uri="{BB962C8B-B14F-4D97-AF65-F5344CB8AC3E}">
        <p14:creationId xmlns:p14="http://schemas.microsoft.com/office/powerpoint/2010/main" val="11056973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198688" y="763588"/>
            <a:ext cx="2636837" cy="381000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E04269B-9F8D-4866-9EFC-F639745F6A6C}" type="slidenum">
              <a:rPr kumimoji="1" lang="ja-JP" altLang="en-US" smtClean="0"/>
              <a:pPr/>
              <a:t>1</a:t>
            </a:fld>
            <a:endParaRPr kumimoji="1" lang="ja-JP" altLang="en-US"/>
          </a:p>
        </p:txBody>
      </p:sp>
    </p:spTree>
    <p:extLst>
      <p:ext uri="{BB962C8B-B14F-4D97-AF65-F5344CB8AC3E}">
        <p14:creationId xmlns:p14="http://schemas.microsoft.com/office/powerpoint/2010/main" val="305598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98688" y="763588"/>
            <a:ext cx="2636837" cy="3810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E04269B-9F8D-4866-9EFC-F639745F6A6C}" type="slidenum">
              <a:rPr kumimoji="1" lang="ja-JP" altLang="en-US" smtClean="0"/>
              <a:pPr/>
              <a:t>2</a:t>
            </a:fld>
            <a:endParaRPr kumimoji="1" lang="ja-JP" altLang="en-US"/>
          </a:p>
        </p:txBody>
      </p:sp>
    </p:spTree>
    <p:extLst>
      <p:ext uri="{BB962C8B-B14F-4D97-AF65-F5344CB8AC3E}">
        <p14:creationId xmlns:p14="http://schemas.microsoft.com/office/powerpoint/2010/main" val="366256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E04269B-9F8D-4866-9EFC-F639745F6A6C}" type="slidenum">
              <a:rPr kumimoji="1" lang="ja-JP" altLang="en-US" smtClean="0"/>
              <a:pPr/>
              <a:t>3</a:t>
            </a:fld>
            <a:endParaRPr kumimoji="1" lang="ja-JP" altLang="en-US"/>
          </a:p>
        </p:txBody>
      </p:sp>
    </p:spTree>
    <p:extLst>
      <p:ext uri="{BB962C8B-B14F-4D97-AF65-F5344CB8AC3E}">
        <p14:creationId xmlns:p14="http://schemas.microsoft.com/office/powerpoint/2010/main" val="397019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98688" y="763588"/>
            <a:ext cx="2636837" cy="3810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E04269B-9F8D-4866-9EFC-F639745F6A6C}" type="slidenum">
              <a:rPr kumimoji="1" lang="ja-JP" altLang="en-US" smtClean="0"/>
              <a:pPr/>
              <a:t>6</a:t>
            </a:fld>
            <a:endParaRPr kumimoji="1" lang="ja-JP" altLang="en-US"/>
          </a:p>
        </p:txBody>
      </p:sp>
    </p:spTree>
    <p:extLst>
      <p:ext uri="{BB962C8B-B14F-4D97-AF65-F5344CB8AC3E}">
        <p14:creationId xmlns:p14="http://schemas.microsoft.com/office/powerpoint/2010/main" val="111183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98688" y="763588"/>
            <a:ext cx="2636837" cy="3810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E04269B-9F8D-4866-9EFC-F639745F6A6C}" type="slidenum">
              <a:rPr kumimoji="1" lang="ja-JP" altLang="en-US" smtClean="0"/>
              <a:pPr/>
              <a:t>8</a:t>
            </a:fld>
            <a:endParaRPr kumimoji="1" lang="ja-JP" altLang="en-US"/>
          </a:p>
        </p:txBody>
      </p:sp>
    </p:spTree>
    <p:extLst>
      <p:ext uri="{BB962C8B-B14F-4D97-AF65-F5344CB8AC3E}">
        <p14:creationId xmlns:p14="http://schemas.microsoft.com/office/powerpoint/2010/main" val="495083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6"/>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2"/>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4DBA44E-C387-4E19-87B3-B8E90DD0EF29}" type="datetime1">
              <a:rPr kumimoji="1" lang="ja-JP" altLang="en-US" smtClean="0"/>
              <a:t>2024/9/3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105829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C979484-3D93-4895-BCB7-F77D1637EFCA}" type="datetime1">
              <a:rPr kumimoji="1" lang="ja-JP" altLang="en-US" smtClean="0"/>
              <a:t>2024/9/3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57835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3"/>
            <a:ext cx="1543050" cy="8452201"/>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342900" y="396703"/>
            <a:ext cx="4514850" cy="8452201"/>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448A69A-BC0B-4A5D-97B3-6279F0E53278}" type="datetime1">
              <a:rPr kumimoji="1" lang="ja-JP" altLang="en-US" smtClean="0"/>
              <a:t>2024/9/3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2350091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9C04BDD-B042-4F4B-A567-6B9D0D1AB802}" type="datetime1">
              <a:rPr kumimoji="1" lang="ja-JP" altLang="en-US" smtClean="0"/>
              <a:t>2024/9/3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543222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9"/>
            <a:ext cx="5829300" cy="216693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0D96E86-9A4E-4E31-BA0D-694C4DF6250E}" type="datetime1">
              <a:rPr kumimoji="1" lang="ja-JP" altLang="en-US" smtClean="0"/>
              <a:t>2024/9/3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268454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AED5393-92C6-4922-8D2B-5872EB02D7B0}" type="datetime1">
              <a:rPr kumimoji="1" lang="ja-JP" altLang="en-US" smtClean="0"/>
              <a:t>2024/9/3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226496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2" y="2217387"/>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2"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2" y="2217387"/>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2"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EA85969-D5A8-4FB8-AFC8-E0E6AEBFB664}" type="datetime1">
              <a:rPr kumimoji="1" lang="ja-JP" altLang="en-US" smtClean="0"/>
              <a:t>2024/9/3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288635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63667CB-7371-45FB-9C82-98DC48CEA690}" type="datetime1">
              <a:rPr kumimoji="1" lang="ja-JP" altLang="en-US" smtClean="0"/>
              <a:t>2024/9/3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418774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
        <p:nvSpPr>
          <p:cNvPr id="5" name="正方形/長方形 4">
            <a:extLst>
              <a:ext uri="{FF2B5EF4-FFF2-40B4-BE49-F238E27FC236}">
                <a16:creationId xmlns:a16="http://schemas.microsoft.com/office/drawing/2014/main" id="{3BF7656B-F25B-4BE3-95EC-A1FD96B6FBED}"/>
              </a:ext>
            </a:extLst>
          </p:cNvPr>
          <p:cNvSpPr/>
          <p:nvPr userDrawn="1"/>
        </p:nvSpPr>
        <p:spPr>
          <a:xfrm>
            <a:off x="0" y="0"/>
            <a:ext cx="6858000" cy="5274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テキスト プレースホルダー 8">
            <a:extLst>
              <a:ext uri="{FF2B5EF4-FFF2-40B4-BE49-F238E27FC236}">
                <a16:creationId xmlns:a16="http://schemas.microsoft.com/office/drawing/2014/main" id="{5A971606-8DA7-4261-9C8B-13BCBC4A568B}"/>
              </a:ext>
            </a:extLst>
          </p:cNvPr>
          <p:cNvSpPr>
            <a:spLocks noGrp="1"/>
          </p:cNvSpPr>
          <p:nvPr>
            <p:ph type="body" sz="quarter" idx="13"/>
          </p:nvPr>
        </p:nvSpPr>
        <p:spPr>
          <a:xfrm>
            <a:off x="128105" y="38479"/>
            <a:ext cx="5364521" cy="438150"/>
          </a:xfrm>
        </p:spPr>
        <p:txBody>
          <a:bodyPr anchor="ctr" anchorCtr="0">
            <a:noAutofit/>
          </a:bodyPr>
          <a:lstStyle>
            <a:lvl1pPr marL="0" indent="0">
              <a:buNone/>
              <a:defRPr sz="1800">
                <a:solidFill>
                  <a:schemeClr val="bg1"/>
                </a:solidFill>
                <a:latin typeface="HGｺﾞｼｯｸE" panose="020B0909000000000000" pitchFamily="49" charset="-128"/>
                <a:ea typeface="HGｺﾞｼｯｸE" panose="020B0909000000000000" pitchFamily="49" charset="-128"/>
              </a:defRPr>
            </a:lvl1pPr>
            <a:lvl2pPr>
              <a:defRPr sz="2400"/>
            </a:lvl2pPr>
            <a:lvl3pPr>
              <a:defRPr sz="2000"/>
            </a:lvl3pPr>
            <a:lvl4pPr>
              <a:defRPr sz="1800"/>
            </a:lvl4pPr>
            <a:lvl5pPr>
              <a:defRPr sz="1800"/>
            </a:lvl5pPr>
          </a:lstStyle>
          <a:p>
            <a:pPr lvl="0"/>
            <a:endParaRPr kumimoji="1" lang="ja-JP" altLang="en-US"/>
          </a:p>
        </p:txBody>
      </p:sp>
      <p:pic>
        <p:nvPicPr>
          <p:cNvPr id="7" name="図 6" descr="挿絵, 花 が含まれている画像&#10;&#10;自動的に生成された説明">
            <a:extLst>
              <a:ext uri="{FF2B5EF4-FFF2-40B4-BE49-F238E27FC236}">
                <a16:creationId xmlns:a16="http://schemas.microsoft.com/office/drawing/2014/main" id="{C65FE152-80D4-8FDE-2CC9-AACF12599A5A}"/>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5943600" y="-78328"/>
            <a:ext cx="671763" cy="671763"/>
          </a:xfrm>
          <a:prstGeom prst="rect">
            <a:avLst/>
          </a:prstGeom>
        </p:spPr>
      </p:pic>
    </p:spTree>
    <p:extLst>
      <p:ext uri="{BB962C8B-B14F-4D97-AF65-F5344CB8AC3E}">
        <p14:creationId xmlns:p14="http://schemas.microsoft.com/office/powerpoint/2010/main" val="2318860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3" y="394409"/>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90" y="394410"/>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3"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227D4B5-89A9-4D0D-9FA3-224226B7FDE8}" type="datetime1">
              <a:rPr kumimoji="1" lang="ja-JP" altLang="en-US" smtClean="0"/>
              <a:t>2024/9/3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283419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1"/>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64A0C52-301E-4640-8EF3-98C8886A2D47}" type="datetime1">
              <a:rPr kumimoji="1" lang="ja-JP" altLang="en-US" smtClean="0"/>
              <a:t>2024/9/3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3815887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8"/>
            <a:ext cx="1600200" cy="527401"/>
          </a:xfrm>
          <a:prstGeom prst="rect">
            <a:avLst/>
          </a:prstGeom>
        </p:spPr>
        <p:txBody>
          <a:bodyPr vert="horz" lIns="91440" tIns="45720" rIns="91440" bIns="45720" rtlCol="0" anchor="ctr"/>
          <a:lstStyle>
            <a:lvl1pPr algn="l">
              <a:defRPr sz="1200">
                <a:solidFill>
                  <a:schemeClr val="tx1">
                    <a:tint val="75000"/>
                  </a:schemeClr>
                </a:solidFill>
              </a:defRPr>
            </a:lvl1pPr>
          </a:lstStyle>
          <a:p>
            <a:fld id="{1A80220A-6DA5-48F6-ACA6-F16849076E41}" type="datetime1">
              <a:rPr kumimoji="1" lang="ja-JP" altLang="en-US" smtClean="0"/>
              <a:t>2024/9/3</a:t>
            </a:fld>
            <a:endParaRPr kumimoji="1" lang="ja-JP" altLang="en-US"/>
          </a:p>
        </p:txBody>
      </p:sp>
      <p:sp>
        <p:nvSpPr>
          <p:cNvPr id="5" name="フッター プレースホルダー 4"/>
          <p:cNvSpPr>
            <a:spLocks noGrp="1"/>
          </p:cNvSpPr>
          <p:nvPr>
            <p:ph type="ftr" sz="quarter" idx="3"/>
          </p:nvPr>
        </p:nvSpPr>
        <p:spPr>
          <a:xfrm>
            <a:off x="2343150" y="9181398"/>
            <a:ext cx="2171700" cy="5274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8"/>
            <a:ext cx="1600200" cy="527401"/>
          </a:xfrm>
          <a:prstGeom prst="rect">
            <a:avLst/>
          </a:prstGeom>
        </p:spPr>
        <p:txBody>
          <a:bodyPr vert="horz" lIns="91440" tIns="45720" rIns="91440" bIns="45720" rtlCol="0" anchor="ctr"/>
          <a:lstStyle>
            <a:lvl1pPr algn="r">
              <a:defRPr sz="1200">
                <a:solidFill>
                  <a:schemeClr val="tx1">
                    <a:tint val="75000"/>
                  </a:schemeClr>
                </a:solidFill>
              </a:defRPr>
            </a:lvl1pPr>
          </a:lstStyle>
          <a:p>
            <a:fld id="{33D07AEE-1609-4CC5-9B6E-CD4B5681D5B4}" type="slidenum">
              <a:rPr kumimoji="1" lang="ja-JP" altLang="en-US" smtClean="0"/>
              <a:pPr/>
              <a:t>‹#›</a:t>
            </a:fld>
            <a:endParaRPr kumimoji="1" lang="ja-JP" altLang="en-US"/>
          </a:p>
        </p:txBody>
      </p:sp>
    </p:spTree>
    <p:extLst>
      <p:ext uri="{BB962C8B-B14F-4D97-AF65-F5344CB8AC3E}">
        <p14:creationId xmlns:p14="http://schemas.microsoft.com/office/powerpoint/2010/main" val="4036356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emf"/><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14299" y="3523709"/>
            <a:ext cx="6629400" cy="852798"/>
          </a:xfrm>
          <a:prstGeom prst="rect">
            <a:avLst/>
          </a:prstGeom>
          <a:noFill/>
          <a:ln>
            <a:solidFill>
              <a:schemeClr val="tx1"/>
            </a:solidFill>
          </a:ln>
        </p:spPr>
        <p:txBody>
          <a:bodyPr wrap="square" lIns="91440" tIns="45720" rIns="91440" bIns="45720" rtlCol="0" anchor="t">
            <a:spAutoFit/>
          </a:bodyPr>
          <a:lstStyle/>
          <a:p>
            <a:pPr algn="ctr">
              <a:lnSpc>
                <a:spcPts val="3200"/>
              </a:lnSpc>
            </a:pPr>
            <a:r>
              <a:rPr lang="ja-JP" altLang="en-US" sz="2000" b="1">
                <a:latin typeface="メイリオ" panose="020B0604030504040204" pitchFamily="50" charset="-128"/>
                <a:ea typeface="メイリオ" panose="020B0604030504040204" pitchFamily="50" charset="-128"/>
                <a:cs typeface="メイリオ" panose="020B0604030504040204" pitchFamily="50" charset="-128"/>
              </a:rPr>
              <a:t>使用上の注意</a:t>
            </a:r>
            <a:endParaRPr lang="en-US" altLang="ja-JP" sz="2000" b="1">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3200"/>
              </a:lnSpc>
            </a:pPr>
            <a:r>
              <a:rPr lang="ja-JP" altLang="en-US" sz="1200">
                <a:latin typeface="メイリオ"/>
                <a:ea typeface="メイリオ"/>
                <a:cs typeface="メイリオ" panose="020B0604030504040204" pitchFamily="50" charset="-128"/>
              </a:rPr>
              <a:t>（</a:t>
            </a:r>
            <a:r>
              <a:rPr lang="en-US" altLang="ja-JP" sz="1200">
                <a:latin typeface="メイリオ"/>
                <a:ea typeface="メイリオ"/>
                <a:cs typeface="メイリオ" panose="020B0604030504040204" pitchFamily="50" charset="-128"/>
              </a:rPr>
              <a:t>3</a:t>
            </a:r>
            <a:r>
              <a:rPr lang="ja-JP" altLang="en-US" sz="1200">
                <a:latin typeface="メイリオ"/>
                <a:ea typeface="メイリオ"/>
                <a:cs typeface="メイリオ" panose="020B0604030504040204" pitchFamily="50" charset="-128"/>
              </a:rPr>
              <a:t>稿 </a:t>
            </a:r>
            <a:r>
              <a:rPr lang="en-US" altLang="ja-JP" sz="1200">
                <a:latin typeface="メイリオ"/>
                <a:ea typeface="メイリオ"/>
                <a:cs typeface="メイリオ" panose="020B0604030504040204" pitchFamily="50" charset="-128"/>
              </a:rPr>
              <a:t>2024/07/15</a:t>
            </a:r>
            <a:r>
              <a:rPr lang="ja-JP" altLang="en-US" sz="1200">
                <a:latin typeface="メイリオ"/>
                <a:ea typeface="メイリオ"/>
                <a:cs typeface="メイリオ" panose="020B0604030504040204" pitchFamily="50" charset="-128"/>
              </a:rPr>
              <a:t>）</a:t>
            </a:r>
            <a:endParaRPr lang="en-US" altLang="ja-JP" sz="1200">
              <a:latin typeface="メイリオ"/>
              <a:ea typeface="メイリオ"/>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71FB47C0-9575-8D37-1913-2E5F4057F163}"/>
              </a:ext>
            </a:extLst>
          </p:cNvPr>
          <p:cNvSpPr>
            <a:spLocks noGrp="1"/>
          </p:cNvSpPr>
          <p:nvPr>
            <p:ph type="sldNum" sz="quarter" idx="12"/>
          </p:nvPr>
        </p:nvSpPr>
        <p:spPr/>
        <p:txBody>
          <a:bodyPr/>
          <a:lstStyle/>
          <a:p>
            <a:fld id="{33D07AEE-1609-4CC5-9B6E-CD4B5681D5B4}" type="slidenum">
              <a:rPr kumimoji="1" lang="ja-JP" altLang="en-US" smtClean="0"/>
              <a:pPr/>
              <a:t>1</a:t>
            </a:fld>
            <a:endParaRPr kumimoji="1" lang="ja-JP" altLang="en-US"/>
          </a:p>
        </p:txBody>
      </p:sp>
      <p:pic>
        <p:nvPicPr>
          <p:cNvPr id="6" name="図 5" descr="ロゴ が含まれている画像&#10;&#10;自動的に生成された説明">
            <a:extLst>
              <a:ext uri="{FF2B5EF4-FFF2-40B4-BE49-F238E27FC236}">
                <a16:creationId xmlns:a16="http://schemas.microsoft.com/office/drawing/2014/main" id="{B0F353BE-4CDE-AAC8-BC34-720508666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156" t="20372" r="35309" b="22697"/>
          <a:stretch/>
        </p:blipFill>
        <p:spPr>
          <a:xfrm>
            <a:off x="2416254" y="501727"/>
            <a:ext cx="2025491" cy="2758965"/>
          </a:xfrm>
          <a:prstGeom prst="rect">
            <a:avLst/>
          </a:prstGeom>
        </p:spPr>
      </p:pic>
      <p:sp>
        <p:nvSpPr>
          <p:cNvPr id="3" name="テキスト ボックス 2">
            <a:extLst>
              <a:ext uri="{FF2B5EF4-FFF2-40B4-BE49-F238E27FC236}">
                <a16:creationId xmlns:a16="http://schemas.microsoft.com/office/drawing/2014/main" id="{C70E64A7-7B08-83E9-15B5-FF5286527E8E}"/>
              </a:ext>
            </a:extLst>
          </p:cNvPr>
          <p:cNvSpPr txBox="1"/>
          <p:nvPr/>
        </p:nvSpPr>
        <p:spPr>
          <a:xfrm>
            <a:off x="491612" y="4597737"/>
            <a:ext cx="5874774" cy="4708981"/>
          </a:xfrm>
          <a:prstGeom prst="rect">
            <a:avLst/>
          </a:prstGeom>
          <a:noFill/>
        </p:spPr>
        <p:txBody>
          <a:bodyPr wrap="square">
            <a:spAutoFit/>
          </a:bodyPr>
          <a:lstStyle/>
          <a:p>
            <a:r>
              <a:rPr lang="en-US" altLang="ja-JP" sz="2000">
                <a:latin typeface="+mn-ea"/>
              </a:rPr>
              <a:t>COSMOS</a:t>
            </a:r>
            <a:r>
              <a:rPr lang="ja-JP" altLang="en-US" sz="2000">
                <a:latin typeface="+mn-ea"/>
              </a:rPr>
              <a:t>は、熊本県サッカーの拠点施設として、多くのサッカーファミリー、地域企業、団体、個人の皆様の支援により建設された施設です。</a:t>
            </a:r>
            <a:endParaRPr lang="en-US" altLang="ja-JP" sz="2000">
              <a:latin typeface="+mn-ea"/>
            </a:endParaRPr>
          </a:p>
          <a:p>
            <a:r>
              <a:rPr lang="ja-JP" altLang="en-US" sz="2000">
                <a:latin typeface="+mn-ea"/>
              </a:rPr>
              <a:t>開業からこれまで、多くのチームや選手に利用されており、熊本県のサッカー界にとって貴重な資産であると考えております。</a:t>
            </a:r>
            <a:endParaRPr lang="en-US" altLang="ja-JP" sz="2000">
              <a:latin typeface="+mn-ea"/>
            </a:endParaRPr>
          </a:p>
          <a:p>
            <a:r>
              <a:rPr lang="en-US" altLang="ja-JP" sz="2000"/>
              <a:t>COSMOS</a:t>
            </a:r>
            <a:r>
              <a:rPr lang="ja-JP" altLang="en-US" sz="2000"/>
              <a:t>利用の際はマナーやモラルをお守り頂くと共 に、周辺施設や地域住民の皆様へご配慮頂けます様、宜しくお願い致します。</a:t>
            </a:r>
            <a:endParaRPr lang="en-US" altLang="ja-JP" sz="2000"/>
          </a:p>
          <a:p>
            <a:endParaRPr lang="en-US" altLang="ja-JP" sz="2000">
              <a:latin typeface="+mn-ea"/>
            </a:endParaRPr>
          </a:p>
          <a:p>
            <a:r>
              <a:rPr lang="ja-JP" altLang="en-US" sz="2000">
                <a:latin typeface="+mn-ea"/>
              </a:rPr>
              <a:t>万が一、利用者の責任により問題が発生した場合、責任者が適切な対応をお願いします。</a:t>
            </a:r>
            <a:endParaRPr lang="en-US" altLang="ja-JP" sz="2000">
              <a:latin typeface="+mn-ea"/>
            </a:endParaRPr>
          </a:p>
          <a:p>
            <a:r>
              <a:rPr lang="ja-JP" altLang="en-US" sz="2000">
                <a:latin typeface="+mn-ea"/>
              </a:rPr>
              <a:t>責任者とは、申込時にご記入いただいた担当者または事前打ち合わせ時に施設に提出いただいた責任者をさします。</a:t>
            </a:r>
          </a:p>
        </p:txBody>
      </p:sp>
    </p:spTree>
    <p:extLst>
      <p:ext uri="{BB962C8B-B14F-4D97-AF65-F5344CB8AC3E}">
        <p14:creationId xmlns:p14="http://schemas.microsoft.com/office/powerpoint/2010/main" val="3317920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2330933-982D-434B-9B04-1AD393393159}"/>
              </a:ext>
            </a:extLst>
          </p:cNvPr>
          <p:cNvSpPr>
            <a:spLocks noGrp="1"/>
          </p:cNvSpPr>
          <p:nvPr>
            <p:ph type="body" sz="quarter" idx="13"/>
          </p:nvPr>
        </p:nvSpPr>
        <p:spPr/>
        <p:txBody>
          <a:bodyPr/>
          <a:lstStyle/>
          <a:p>
            <a:r>
              <a:rPr lang="ja-JP" altLang="en-US"/>
              <a:t>８．チームの荷物置き・待機場所について</a:t>
            </a:r>
            <a:endParaRPr kumimoji="1" lang="ja-JP" altLang="en-US"/>
          </a:p>
        </p:txBody>
      </p:sp>
      <p:sp>
        <p:nvSpPr>
          <p:cNvPr id="3" name="スライド番号プレースホルダー 2">
            <a:extLst>
              <a:ext uri="{FF2B5EF4-FFF2-40B4-BE49-F238E27FC236}">
                <a16:creationId xmlns:a16="http://schemas.microsoft.com/office/drawing/2014/main" id="{2291BC5C-799C-4337-9BE2-C66E2DA07824}"/>
              </a:ext>
            </a:extLst>
          </p:cNvPr>
          <p:cNvSpPr>
            <a:spLocks noGrp="1"/>
          </p:cNvSpPr>
          <p:nvPr>
            <p:ph type="sldNum" sz="quarter" idx="12"/>
          </p:nvPr>
        </p:nvSpPr>
        <p:spPr>
          <a:xfrm>
            <a:off x="4914900" y="9282998"/>
            <a:ext cx="1600200" cy="527401"/>
          </a:xfrm>
        </p:spPr>
        <p:txBody>
          <a:bodyPr/>
          <a:lstStyle/>
          <a:p>
            <a:fld id="{33D07AEE-1609-4CC5-9B6E-CD4B5681D5B4}" type="slidenum">
              <a:rPr kumimoji="1" lang="ja-JP" altLang="en-US" smtClean="0"/>
              <a:pPr/>
              <a:t>10</a:t>
            </a:fld>
            <a:endParaRPr kumimoji="1" lang="ja-JP" altLang="en-US"/>
          </a:p>
        </p:txBody>
      </p:sp>
      <p:pic>
        <p:nvPicPr>
          <p:cNvPr id="11" name="図 10" descr="部屋に備え付けているカウンター&#10;&#10;中程度の精度で自動的に生成された説明">
            <a:extLst>
              <a:ext uri="{FF2B5EF4-FFF2-40B4-BE49-F238E27FC236}">
                <a16:creationId xmlns:a16="http://schemas.microsoft.com/office/drawing/2014/main" id="{2E776479-F198-46D9-2944-F0B800E71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28103" y="6748781"/>
            <a:ext cx="2083468" cy="1562601"/>
          </a:xfrm>
          <a:prstGeom prst="rect">
            <a:avLst/>
          </a:prstGeom>
        </p:spPr>
      </p:pic>
      <p:pic>
        <p:nvPicPr>
          <p:cNvPr id="17" name="図 16">
            <a:extLst>
              <a:ext uri="{FF2B5EF4-FFF2-40B4-BE49-F238E27FC236}">
                <a16:creationId xmlns:a16="http://schemas.microsoft.com/office/drawing/2014/main" id="{86845456-6A8F-47E5-DFDD-97D600028FBC}"/>
              </a:ext>
            </a:extLst>
          </p:cNvPr>
          <p:cNvPicPr>
            <a:picLocks noChangeAspect="1"/>
          </p:cNvPicPr>
          <p:nvPr/>
        </p:nvPicPr>
        <p:blipFill rotWithShape="1">
          <a:blip r:embed="rId3">
            <a:extLst>
              <a:ext uri="{28A0092B-C50C-407E-A947-70E740481C1C}">
                <a14:useLocalDpi xmlns:a14="http://schemas.microsoft.com/office/drawing/2010/main" val="0"/>
              </a:ext>
            </a:extLst>
          </a:blip>
          <a:srcRect l="20433" t="7144" r="12439" b="18165"/>
          <a:stretch/>
        </p:blipFill>
        <p:spPr>
          <a:xfrm>
            <a:off x="240029" y="896571"/>
            <a:ext cx="4674870" cy="3680461"/>
          </a:xfrm>
          <a:prstGeom prst="rect">
            <a:avLst/>
          </a:prstGeom>
        </p:spPr>
      </p:pic>
      <p:sp>
        <p:nvSpPr>
          <p:cNvPr id="18" name="正方形/長方形 17">
            <a:extLst>
              <a:ext uri="{FF2B5EF4-FFF2-40B4-BE49-F238E27FC236}">
                <a16:creationId xmlns:a16="http://schemas.microsoft.com/office/drawing/2014/main" id="{DFA5BA7F-B04E-59F8-1BB5-665A01DE9521}"/>
              </a:ext>
            </a:extLst>
          </p:cNvPr>
          <p:cNvSpPr/>
          <p:nvPr/>
        </p:nvSpPr>
        <p:spPr>
          <a:xfrm>
            <a:off x="4914899" y="1225464"/>
            <a:ext cx="1900237" cy="178594"/>
          </a:xfrm>
          <a:prstGeom prst="rect">
            <a:avLst/>
          </a:prstGeom>
          <a:solidFill>
            <a:srgbClr val="D7000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a:solidFill>
                  <a:schemeClr val="tx1"/>
                </a:solidFill>
                <a:latin typeface="Meiryo" panose="020B0604030504040204" pitchFamily="34" charset="-128"/>
                <a:ea typeface="Meiryo" panose="020B0604030504040204" pitchFamily="34" charset="-128"/>
              </a:rPr>
              <a:t>テント設置または荷物置き可能エリア</a:t>
            </a:r>
          </a:p>
        </p:txBody>
      </p:sp>
      <p:sp>
        <p:nvSpPr>
          <p:cNvPr id="19" name="正方形/長方形 18">
            <a:extLst>
              <a:ext uri="{FF2B5EF4-FFF2-40B4-BE49-F238E27FC236}">
                <a16:creationId xmlns:a16="http://schemas.microsoft.com/office/drawing/2014/main" id="{A5773E2C-DC60-15D4-1226-3EDC5BA17806}"/>
              </a:ext>
            </a:extLst>
          </p:cNvPr>
          <p:cNvSpPr/>
          <p:nvPr/>
        </p:nvSpPr>
        <p:spPr>
          <a:xfrm>
            <a:off x="1749030" y="2701995"/>
            <a:ext cx="1997868" cy="178594"/>
          </a:xfrm>
          <a:prstGeom prst="rect">
            <a:avLst/>
          </a:prstGeom>
          <a:solidFill>
            <a:srgbClr val="D7000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BBD8804-6A39-CCFE-ADBA-9E6F3DC4227B}"/>
              </a:ext>
            </a:extLst>
          </p:cNvPr>
          <p:cNvSpPr/>
          <p:nvPr/>
        </p:nvSpPr>
        <p:spPr>
          <a:xfrm>
            <a:off x="1749030" y="1404059"/>
            <a:ext cx="1997868" cy="1297935"/>
          </a:xfrm>
          <a:prstGeom prst="rect">
            <a:avLst/>
          </a:prstGeom>
          <a:solidFill>
            <a:srgbClr val="D7000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960E2DD-990E-9407-C590-A2BEF5D37AF4}"/>
              </a:ext>
            </a:extLst>
          </p:cNvPr>
          <p:cNvSpPr/>
          <p:nvPr/>
        </p:nvSpPr>
        <p:spPr>
          <a:xfrm>
            <a:off x="1749030" y="2879955"/>
            <a:ext cx="1997868" cy="1349027"/>
          </a:xfrm>
          <a:prstGeom prst="rect">
            <a:avLst/>
          </a:prstGeom>
          <a:solidFill>
            <a:srgbClr val="D7000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2DF4F52-29F1-CEBC-9C19-DB3ACA52858D}"/>
              </a:ext>
            </a:extLst>
          </p:cNvPr>
          <p:cNvSpPr/>
          <p:nvPr/>
        </p:nvSpPr>
        <p:spPr>
          <a:xfrm>
            <a:off x="1749030" y="1052749"/>
            <a:ext cx="1997868" cy="351309"/>
          </a:xfrm>
          <a:prstGeom prst="rect">
            <a:avLst/>
          </a:prstGeom>
          <a:solidFill>
            <a:srgbClr val="D7000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361165B-9408-62DF-1D0D-BE813E50A777}"/>
              </a:ext>
            </a:extLst>
          </p:cNvPr>
          <p:cNvSpPr/>
          <p:nvPr/>
        </p:nvSpPr>
        <p:spPr>
          <a:xfrm>
            <a:off x="1749030" y="4228984"/>
            <a:ext cx="1997868" cy="228599"/>
          </a:xfrm>
          <a:prstGeom prst="rect">
            <a:avLst/>
          </a:prstGeom>
          <a:solidFill>
            <a:srgbClr val="D7000F">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D9359AB7-2B4F-A487-0B4E-EBE38A7CFB5A}"/>
              </a:ext>
            </a:extLst>
          </p:cNvPr>
          <p:cNvSpPr/>
          <p:nvPr/>
        </p:nvSpPr>
        <p:spPr>
          <a:xfrm>
            <a:off x="4914900" y="1745962"/>
            <a:ext cx="1900237" cy="178594"/>
          </a:xfrm>
          <a:prstGeom prst="rect">
            <a:avLst/>
          </a:prstGeom>
          <a:solidFill>
            <a:srgbClr val="00B0F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a:solidFill>
                  <a:schemeClr val="tx1"/>
                </a:solidFill>
                <a:latin typeface="Meiryo" panose="020B0604030504040204" pitchFamily="34" charset="-128"/>
                <a:ea typeface="Meiryo" panose="020B0604030504040204" pitchFamily="34" charset="-128"/>
              </a:rPr>
              <a:t>使用不可エリア</a:t>
            </a:r>
          </a:p>
        </p:txBody>
      </p:sp>
      <p:sp>
        <p:nvSpPr>
          <p:cNvPr id="26" name="正方形/長方形 25">
            <a:extLst>
              <a:ext uri="{FF2B5EF4-FFF2-40B4-BE49-F238E27FC236}">
                <a16:creationId xmlns:a16="http://schemas.microsoft.com/office/drawing/2014/main" id="{DE123293-1474-AF83-7741-CEEE97398878}"/>
              </a:ext>
            </a:extLst>
          </p:cNvPr>
          <p:cNvSpPr/>
          <p:nvPr/>
        </p:nvSpPr>
        <p:spPr>
          <a:xfrm>
            <a:off x="1410892" y="2907429"/>
            <a:ext cx="338138" cy="1127908"/>
          </a:xfrm>
          <a:prstGeom prst="rect">
            <a:avLst/>
          </a:prstGeom>
          <a:solidFill>
            <a:srgbClr val="00B0F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3FEFB87F-AA5E-37CD-8AD9-708A864A5C22}"/>
              </a:ext>
            </a:extLst>
          </p:cNvPr>
          <p:cNvSpPr txBox="1"/>
          <p:nvPr/>
        </p:nvSpPr>
        <p:spPr>
          <a:xfrm>
            <a:off x="240029" y="682065"/>
            <a:ext cx="1337479" cy="246221"/>
          </a:xfrm>
          <a:prstGeom prst="rect">
            <a:avLst/>
          </a:prstGeom>
          <a:solidFill>
            <a:schemeClr val="tx1"/>
          </a:solidFill>
          <a:ln>
            <a:solidFill>
              <a:schemeClr val="tx1"/>
            </a:solidFill>
          </a:ln>
        </p:spPr>
        <p:txBody>
          <a:bodyPr wrap="square" rtlCol="0" anchor="ctr">
            <a:spAutoFit/>
          </a:bodyPr>
          <a:lstStyle/>
          <a:p>
            <a:r>
              <a:rPr kumimoji="1" lang="ja-JP" altLang="en-US" sz="1000" b="1">
                <a:solidFill>
                  <a:schemeClr val="bg1"/>
                </a:solidFill>
                <a:latin typeface="Meiryo UI" panose="020B0604030504040204" pitchFamily="34" charset="-128"/>
                <a:ea typeface="Meiryo UI" panose="020B0604030504040204" pitchFamily="34" charset="-128"/>
              </a:rPr>
              <a:t>全体図</a:t>
            </a:r>
            <a:endParaRPr kumimoji="1" lang="en-US" altLang="ja-JP" sz="1000" b="1">
              <a:solidFill>
                <a:schemeClr val="bg1"/>
              </a:solidFill>
              <a:latin typeface="Meiryo UI" panose="020B0604030504040204" pitchFamily="34" charset="-128"/>
              <a:ea typeface="Meiryo UI" panose="020B0604030504040204" pitchFamily="34" charset="-128"/>
            </a:endParaRPr>
          </a:p>
        </p:txBody>
      </p:sp>
      <p:pic>
        <p:nvPicPr>
          <p:cNvPr id="5" name="図 4">
            <a:extLst>
              <a:ext uri="{FF2B5EF4-FFF2-40B4-BE49-F238E27FC236}">
                <a16:creationId xmlns:a16="http://schemas.microsoft.com/office/drawing/2014/main" id="{E7784F37-FDEA-8413-2B36-6B676ECBC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41" y="5142910"/>
            <a:ext cx="2112988" cy="1584741"/>
          </a:xfrm>
          <a:prstGeom prst="rect">
            <a:avLst/>
          </a:prstGeom>
        </p:spPr>
      </p:pic>
      <p:sp>
        <p:nvSpPr>
          <p:cNvPr id="28" name="テキスト ボックス 27">
            <a:extLst>
              <a:ext uri="{FF2B5EF4-FFF2-40B4-BE49-F238E27FC236}">
                <a16:creationId xmlns:a16="http://schemas.microsoft.com/office/drawing/2014/main" id="{AB0097D8-D147-1401-AE65-7091AE09817E}"/>
              </a:ext>
            </a:extLst>
          </p:cNvPr>
          <p:cNvSpPr txBox="1"/>
          <p:nvPr/>
        </p:nvSpPr>
        <p:spPr>
          <a:xfrm>
            <a:off x="240029" y="4836958"/>
            <a:ext cx="1644189" cy="246221"/>
          </a:xfrm>
          <a:prstGeom prst="rect">
            <a:avLst/>
          </a:prstGeom>
          <a:solidFill>
            <a:schemeClr val="tx1"/>
          </a:solidFill>
          <a:ln>
            <a:solidFill>
              <a:schemeClr val="tx1"/>
            </a:solidFill>
          </a:ln>
        </p:spPr>
        <p:txBody>
          <a:bodyPr wrap="square" rtlCol="0" anchor="ctr">
            <a:spAutoFit/>
          </a:bodyPr>
          <a:lstStyle/>
          <a:p>
            <a:r>
              <a:rPr lang="ja-JP" altLang="en-US" sz="1000" b="1">
                <a:solidFill>
                  <a:schemeClr val="bg1"/>
                </a:solidFill>
                <a:latin typeface="Meiryo UI" panose="020B0604030504040204" pitchFamily="34" charset="-128"/>
                <a:ea typeface="Meiryo UI" panose="020B0604030504040204" pitchFamily="34" charset="-128"/>
              </a:rPr>
              <a:t>使用不可エリアについて</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31" name="七角形 30">
            <a:extLst>
              <a:ext uri="{FF2B5EF4-FFF2-40B4-BE49-F238E27FC236}">
                <a16:creationId xmlns:a16="http://schemas.microsoft.com/office/drawing/2014/main" id="{EFDF5C69-EA7E-3F43-CE4C-FE3E102C2850}"/>
              </a:ext>
            </a:extLst>
          </p:cNvPr>
          <p:cNvSpPr/>
          <p:nvPr/>
        </p:nvSpPr>
        <p:spPr>
          <a:xfrm>
            <a:off x="138027" y="6150360"/>
            <a:ext cx="2083468" cy="587880"/>
          </a:xfrm>
          <a:custGeom>
            <a:avLst/>
            <a:gdLst>
              <a:gd name="connsiteX0" fmla="*/ -1 w 224801"/>
              <a:gd name="connsiteY0" fmla="*/ 285096 h 443311"/>
              <a:gd name="connsiteX1" fmla="*/ 22262 w 224801"/>
              <a:gd name="connsiteY1" fmla="*/ 87804 h 443311"/>
              <a:gd name="connsiteX2" fmla="*/ 112401 w 224801"/>
              <a:gd name="connsiteY2" fmla="*/ 0 h 443311"/>
              <a:gd name="connsiteX3" fmla="*/ 202539 w 224801"/>
              <a:gd name="connsiteY3" fmla="*/ 87804 h 443311"/>
              <a:gd name="connsiteX4" fmla="*/ 224802 w 224801"/>
              <a:gd name="connsiteY4" fmla="*/ 285096 h 443311"/>
              <a:gd name="connsiteX5" fmla="*/ 162423 w 224801"/>
              <a:gd name="connsiteY5" fmla="*/ 443313 h 443311"/>
              <a:gd name="connsiteX6" fmla="*/ 62378 w 224801"/>
              <a:gd name="connsiteY6" fmla="*/ 443313 h 443311"/>
              <a:gd name="connsiteX7" fmla="*/ -1 w 224801"/>
              <a:gd name="connsiteY7" fmla="*/ 285096 h 443311"/>
              <a:gd name="connsiteX0" fmla="*/ 309687 w 534490"/>
              <a:gd name="connsiteY0" fmla="*/ 285096 h 758623"/>
              <a:gd name="connsiteX1" fmla="*/ 331950 w 534490"/>
              <a:gd name="connsiteY1" fmla="*/ 87804 h 758623"/>
              <a:gd name="connsiteX2" fmla="*/ 422089 w 534490"/>
              <a:gd name="connsiteY2" fmla="*/ 0 h 758623"/>
              <a:gd name="connsiteX3" fmla="*/ 512227 w 534490"/>
              <a:gd name="connsiteY3" fmla="*/ 87804 h 758623"/>
              <a:gd name="connsiteX4" fmla="*/ 534490 w 534490"/>
              <a:gd name="connsiteY4" fmla="*/ 285096 h 758623"/>
              <a:gd name="connsiteX5" fmla="*/ 472111 w 534490"/>
              <a:gd name="connsiteY5" fmla="*/ 443313 h 758623"/>
              <a:gd name="connsiteX6" fmla="*/ 0 w 534490"/>
              <a:gd name="connsiteY6" fmla="*/ 758623 h 758623"/>
              <a:gd name="connsiteX7" fmla="*/ 309687 w 534490"/>
              <a:gd name="connsiteY7" fmla="*/ 285096 h 758623"/>
              <a:gd name="connsiteX0" fmla="*/ 309687 w 636073"/>
              <a:gd name="connsiteY0" fmla="*/ 285096 h 758623"/>
              <a:gd name="connsiteX1" fmla="*/ 331950 w 636073"/>
              <a:gd name="connsiteY1" fmla="*/ 87804 h 758623"/>
              <a:gd name="connsiteX2" fmla="*/ 422089 w 636073"/>
              <a:gd name="connsiteY2" fmla="*/ 0 h 758623"/>
              <a:gd name="connsiteX3" fmla="*/ 512227 w 636073"/>
              <a:gd name="connsiteY3" fmla="*/ 87804 h 758623"/>
              <a:gd name="connsiteX4" fmla="*/ 534490 w 636073"/>
              <a:gd name="connsiteY4" fmla="*/ 285096 h 758623"/>
              <a:gd name="connsiteX5" fmla="*/ 636073 w 636073"/>
              <a:gd name="connsiteY5" fmla="*/ 758623 h 758623"/>
              <a:gd name="connsiteX6" fmla="*/ 0 w 636073"/>
              <a:gd name="connsiteY6" fmla="*/ 758623 h 758623"/>
              <a:gd name="connsiteX7" fmla="*/ 309687 w 636073"/>
              <a:gd name="connsiteY7" fmla="*/ 285096 h 758623"/>
              <a:gd name="connsiteX0" fmla="*/ 0 w 729983"/>
              <a:gd name="connsiteY0" fmla="*/ 0 h 763613"/>
              <a:gd name="connsiteX1" fmla="*/ 425860 w 729983"/>
              <a:gd name="connsiteY1" fmla="*/ 92794 h 763613"/>
              <a:gd name="connsiteX2" fmla="*/ 515999 w 729983"/>
              <a:gd name="connsiteY2" fmla="*/ 4990 h 763613"/>
              <a:gd name="connsiteX3" fmla="*/ 606137 w 729983"/>
              <a:gd name="connsiteY3" fmla="*/ 92794 h 763613"/>
              <a:gd name="connsiteX4" fmla="*/ 628400 w 729983"/>
              <a:gd name="connsiteY4" fmla="*/ 290086 h 763613"/>
              <a:gd name="connsiteX5" fmla="*/ 729983 w 729983"/>
              <a:gd name="connsiteY5" fmla="*/ 763613 h 763613"/>
              <a:gd name="connsiteX6" fmla="*/ 93910 w 729983"/>
              <a:gd name="connsiteY6" fmla="*/ 763613 h 763613"/>
              <a:gd name="connsiteX7" fmla="*/ 0 w 729983"/>
              <a:gd name="connsiteY7" fmla="*/ 0 h 763613"/>
              <a:gd name="connsiteX0" fmla="*/ 475927 w 1205910"/>
              <a:gd name="connsiteY0" fmla="*/ 0 h 763613"/>
              <a:gd name="connsiteX1" fmla="*/ 0 w 1205910"/>
              <a:gd name="connsiteY1" fmla="*/ 10813 h 763613"/>
              <a:gd name="connsiteX2" fmla="*/ 991926 w 1205910"/>
              <a:gd name="connsiteY2" fmla="*/ 4990 h 763613"/>
              <a:gd name="connsiteX3" fmla="*/ 1082064 w 1205910"/>
              <a:gd name="connsiteY3" fmla="*/ 92794 h 763613"/>
              <a:gd name="connsiteX4" fmla="*/ 1104327 w 1205910"/>
              <a:gd name="connsiteY4" fmla="*/ 290086 h 763613"/>
              <a:gd name="connsiteX5" fmla="*/ 1205910 w 1205910"/>
              <a:gd name="connsiteY5" fmla="*/ 763613 h 763613"/>
              <a:gd name="connsiteX6" fmla="*/ 569837 w 1205910"/>
              <a:gd name="connsiteY6" fmla="*/ 763613 h 763613"/>
              <a:gd name="connsiteX7" fmla="*/ 475927 w 1205910"/>
              <a:gd name="connsiteY7" fmla="*/ 0 h 763613"/>
              <a:gd name="connsiteX0" fmla="*/ 475927 w 1205910"/>
              <a:gd name="connsiteY0" fmla="*/ 51766 h 815379"/>
              <a:gd name="connsiteX1" fmla="*/ 0 w 1205910"/>
              <a:gd name="connsiteY1" fmla="*/ 62579 h 815379"/>
              <a:gd name="connsiteX2" fmla="*/ 58608 w 1205910"/>
              <a:gd name="connsiteY2" fmla="*/ 0 h 815379"/>
              <a:gd name="connsiteX3" fmla="*/ 1082064 w 1205910"/>
              <a:gd name="connsiteY3" fmla="*/ 144560 h 815379"/>
              <a:gd name="connsiteX4" fmla="*/ 1104327 w 1205910"/>
              <a:gd name="connsiteY4" fmla="*/ 341852 h 815379"/>
              <a:gd name="connsiteX5" fmla="*/ 1205910 w 1205910"/>
              <a:gd name="connsiteY5" fmla="*/ 815379 h 815379"/>
              <a:gd name="connsiteX6" fmla="*/ 569837 w 1205910"/>
              <a:gd name="connsiteY6" fmla="*/ 815379 h 815379"/>
              <a:gd name="connsiteX7" fmla="*/ 475927 w 1205910"/>
              <a:gd name="connsiteY7" fmla="*/ 51766 h 815379"/>
              <a:gd name="connsiteX0" fmla="*/ 475927 w 1205910"/>
              <a:gd name="connsiteY0" fmla="*/ 52249 h 815862"/>
              <a:gd name="connsiteX1" fmla="*/ 0 w 1205910"/>
              <a:gd name="connsiteY1" fmla="*/ 63062 h 815862"/>
              <a:gd name="connsiteX2" fmla="*/ 58608 w 1205910"/>
              <a:gd name="connsiteY2" fmla="*/ 483 h 815862"/>
              <a:gd name="connsiteX3" fmla="*/ 621711 w 1205910"/>
              <a:gd name="connsiteY3" fmla="*/ 0 h 815862"/>
              <a:gd name="connsiteX4" fmla="*/ 1104327 w 1205910"/>
              <a:gd name="connsiteY4" fmla="*/ 342335 h 815862"/>
              <a:gd name="connsiteX5" fmla="*/ 1205910 w 1205910"/>
              <a:gd name="connsiteY5" fmla="*/ 815862 h 815862"/>
              <a:gd name="connsiteX6" fmla="*/ 569837 w 1205910"/>
              <a:gd name="connsiteY6" fmla="*/ 815862 h 815862"/>
              <a:gd name="connsiteX7" fmla="*/ 475927 w 1205910"/>
              <a:gd name="connsiteY7" fmla="*/ 52249 h 815862"/>
              <a:gd name="connsiteX0" fmla="*/ 475927 w 1205910"/>
              <a:gd name="connsiteY0" fmla="*/ 52249 h 815862"/>
              <a:gd name="connsiteX1" fmla="*/ 0 w 1205910"/>
              <a:gd name="connsiteY1" fmla="*/ 63062 h 815862"/>
              <a:gd name="connsiteX2" fmla="*/ 58608 w 1205910"/>
              <a:gd name="connsiteY2" fmla="*/ 483 h 815862"/>
              <a:gd name="connsiteX3" fmla="*/ 621711 w 1205910"/>
              <a:gd name="connsiteY3" fmla="*/ 0 h 815862"/>
              <a:gd name="connsiteX4" fmla="*/ 1198920 w 1205910"/>
              <a:gd name="connsiteY4" fmla="*/ 348642 h 815862"/>
              <a:gd name="connsiteX5" fmla="*/ 1205910 w 1205910"/>
              <a:gd name="connsiteY5" fmla="*/ 815862 h 815862"/>
              <a:gd name="connsiteX6" fmla="*/ 569837 w 1205910"/>
              <a:gd name="connsiteY6" fmla="*/ 815862 h 815862"/>
              <a:gd name="connsiteX7" fmla="*/ 475927 w 1205910"/>
              <a:gd name="connsiteY7" fmla="*/ 52249 h 815862"/>
              <a:gd name="connsiteX0" fmla="*/ 0 w 2087628"/>
              <a:gd name="connsiteY0" fmla="*/ 811924 h 815862"/>
              <a:gd name="connsiteX1" fmla="*/ 881718 w 2087628"/>
              <a:gd name="connsiteY1" fmla="*/ 63062 h 815862"/>
              <a:gd name="connsiteX2" fmla="*/ 940326 w 2087628"/>
              <a:gd name="connsiteY2" fmla="*/ 483 h 815862"/>
              <a:gd name="connsiteX3" fmla="*/ 1503429 w 2087628"/>
              <a:gd name="connsiteY3" fmla="*/ 0 h 815862"/>
              <a:gd name="connsiteX4" fmla="*/ 2080638 w 2087628"/>
              <a:gd name="connsiteY4" fmla="*/ 348642 h 815862"/>
              <a:gd name="connsiteX5" fmla="*/ 2087628 w 2087628"/>
              <a:gd name="connsiteY5" fmla="*/ 815862 h 815862"/>
              <a:gd name="connsiteX6" fmla="*/ 1451555 w 2087628"/>
              <a:gd name="connsiteY6" fmla="*/ 815862 h 815862"/>
              <a:gd name="connsiteX7" fmla="*/ 0 w 2087628"/>
              <a:gd name="connsiteY7" fmla="*/ 811924 h 815862"/>
              <a:gd name="connsiteX0" fmla="*/ 0 w 2087628"/>
              <a:gd name="connsiteY0" fmla="*/ 811924 h 815862"/>
              <a:gd name="connsiteX1" fmla="*/ 13633 w 2087628"/>
              <a:gd name="connsiteY1" fmla="*/ 435040 h 815862"/>
              <a:gd name="connsiteX2" fmla="*/ 940326 w 2087628"/>
              <a:gd name="connsiteY2" fmla="*/ 483 h 815862"/>
              <a:gd name="connsiteX3" fmla="*/ 1503429 w 2087628"/>
              <a:gd name="connsiteY3" fmla="*/ 0 h 815862"/>
              <a:gd name="connsiteX4" fmla="*/ 2080638 w 2087628"/>
              <a:gd name="connsiteY4" fmla="*/ 348642 h 815862"/>
              <a:gd name="connsiteX5" fmla="*/ 2087628 w 2087628"/>
              <a:gd name="connsiteY5" fmla="*/ 815862 h 815862"/>
              <a:gd name="connsiteX6" fmla="*/ 1451555 w 2087628"/>
              <a:gd name="connsiteY6" fmla="*/ 815862 h 815862"/>
              <a:gd name="connsiteX7" fmla="*/ 0 w 2087628"/>
              <a:gd name="connsiteY7" fmla="*/ 811924 h 815862"/>
              <a:gd name="connsiteX0" fmla="*/ 0 w 2087628"/>
              <a:gd name="connsiteY0" fmla="*/ 811924 h 815862"/>
              <a:gd name="connsiteX1" fmla="*/ 247780 w 2087628"/>
              <a:gd name="connsiteY1" fmla="*/ 455997 h 815862"/>
              <a:gd name="connsiteX2" fmla="*/ 940326 w 2087628"/>
              <a:gd name="connsiteY2" fmla="*/ 483 h 815862"/>
              <a:gd name="connsiteX3" fmla="*/ 1503429 w 2087628"/>
              <a:gd name="connsiteY3" fmla="*/ 0 h 815862"/>
              <a:gd name="connsiteX4" fmla="*/ 2080638 w 2087628"/>
              <a:gd name="connsiteY4" fmla="*/ 348642 h 815862"/>
              <a:gd name="connsiteX5" fmla="*/ 2087628 w 2087628"/>
              <a:gd name="connsiteY5" fmla="*/ 815862 h 815862"/>
              <a:gd name="connsiteX6" fmla="*/ 1451555 w 2087628"/>
              <a:gd name="connsiteY6" fmla="*/ 815862 h 815862"/>
              <a:gd name="connsiteX7" fmla="*/ 0 w 2087628"/>
              <a:gd name="connsiteY7" fmla="*/ 811924 h 815862"/>
              <a:gd name="connsiteX0" fmla="*/ 0 w 2087628"/>
              <a:gd name="connsiteY0" fmla="*/ 811924 h 815862"/>
              <a:gd name="connsiteX1" fmla="*/ 247780 w 2087628"/>
              <a:gd name="connsiteY1" fmla="*/ 455997 h 815862"/>
              <a:gd name="connsiteX2" fmla="*/ 950506 w 2087628"/>
              <a:gd name="connsiteY2" fmla="*/ 215287 h 815862"/>
              <a:gd name="connsiteX3" fmla="*/ 1503429 w 2087628"/>
              <a:gd name="connsiteY3" fmla="*/ 0 h 815862"/>
              <a:gd name="connsiteX4" fmla="*/ 2080638 w 2087628"/>
              <a:gd name="connsiteY4" fmla="*/ 348642 h 815862"/>
              <a:gd name="connsiteX5" fmla="*/ 2087628 w 2087628"/>
              <a:gd name="connsiteY5" fmla="*/ 815862 h 815862"/>
              <a:gd name="connsiteX6" fmla="*/ 1451555 w 2087628"/>
              <a:gd name="connsiteY6" fmla="*/ 815862 h 815862"/>
              <a:gd name="connsiteX7" fmla="*/ 0 w 2087628"/>
              <a:gd name="connsiteY7" fmla="*/ 811924 h 815862"/>
              <a:gd name="connsiteX0" fmla="*/ 0 w 2087628"/>
              <a:gd name="connsiteY0" fmla="*/ 649511 h 653449"/>
              <a:gd name="connsiteX1" fmla="*/ 247780 w 2087628"/>
              <a:gd name="connsiteY1" fmla="*/ 293584 h 653449"/>
              <a:gd name="connsiteX2" fmla="*/ 950506 w 2087628"/>
              <a:gd name="connsiteY2" fmla="*/ 52874 h 653449"/>
              <a:gd name="connsiteX3" fmla="*/ 1498339 w 2087628"/>
              <a:gd name="connsiteY3" fmla="*/ 0 h 653449"/>
              <a:gd name="connsiteX4" fmla="*/ 2080638 w 2087628"/>
              <a:gd name="connsiteY4" fmla="*/ 186229 h 653449"/>
              <a:gd name="connsiteX5" fmla="*/ 2087628 w 2087628"/>
              <a:gd name="connsiteY5" fmla="*/ 653449 h 653449"/>
              <a:gd name="connsiteX6" fmla="*/ 1451555 w 2087628"/>
              <a:gd name="connsiteY6" fmla="*/ 653449 h 653449"/>
              <a:gd name="connsiteX7" fmla="*/ 0 w 2087628"/>
              <a:gd name="connsiteY7" fmla="*/ 649511 h 653449"/>
              <a:gd name="connsiteX0" fmla="*/ 0 w 2087628"/>
              <a:gd name="connsiteY0" fmla="*/ 649511 h 653449"/>
              <a:gd name="connsiteX1" fmla="*/ 247780 w 2087628"/>
              <a:gd name="connsiteY1" fmla="*/ 293584 h 653449"/>
              <a:gd name="connsiteX2" fmla="*/ 950506 w 2087628"/>
              <a:gd name="connsiteY2" fmla="*/ 52874 h 653449"/>
              <a:gd name="connsiteX3" fmla="*/ 1498339 w 2087628"/>
              <a:gd name="connsiteY3" fmla="*/ 0 h 653449"/>
              <a:gd name="connsiteX4" fmla="*/ 2014466 w 2087628"/>
              <a:gd name="connsiteY4" fmla="*/ 332925 h 653449"/>
              <a:gd name="connsiteX5" fmla="*/ 2087628 w 2087628"/>
              <a:gd name="connsiteY5" fmla="*/ 653449 h 653449"/>
              <a:gd name="connsiteX6" fmla="*/ 1451555 w 2087628"/>
              <a:gd name="connsiteY6" fmla="*/ 653449 h 653449"/>
              <a:gd name="connsiteX7" fmla="*/ 0 w 2087628"/>
              <a:gd name="connsiteY7" fmla="*/ 649511 h 653449"/>
              <a:gd name="connsiteX0" fmla="*/ 0 w 2087628"/>
              <a:gd name="connsiteY0" fmla="*/ 649511 h 653449"/>
              <a:gd name="connsiteX1" fmla="*/ 247780 w 2087628"/>
              <a:gd name="connsiteY1" fmla="*/ 293584 h 653449"/>
              <a:gd name="connsiteX2" fmla="*/ 950506 w 2087628"/>
              <a:gd name="connsiteY2" fmla="*/ 52874 h 653449"/>
              <a:gd name="connsiteX3" fmla="*/ 1498339 w 2087628"/>
              <a:gd name="connsiteY3" fmla="*/ 0 h 653449"/>
              <a:gd name="connsiteX4" fmla="*/ 2080638 w 2087628"/>
              <a:gd name="connsiteY4" fmla="*/ 401034 h 653449"/>
              <a:gd name="connsiteX5" fmla="*/ 2087628 w 2087628"/>
              <a:gd name="connsiteY5" fmla="*/ 653449 h 653449"/>
              <a:gd name="connsiteX6" fmla="*/ 1451555 w 2087628"/>
              <a:gd name="connsiteY6" fmla="*/ 653449 h 653449"/>
              <a:gd name="connsiteX7" fmla="*/ 0 w 2087628"/>
              <a:gd name="connsiteY7" fmla="*/ 649511 h 653449"/>
              <a:gd name="connsiteX0" fmla="*/ 0 w 2087628"/>
              <a:gd name="connsiteY0" fmla="*/ 649511 h 653449"/>
              <a:gd name="connsiteX1" fmla="*/ 247780 w 2087628"/>
              <a:gd name="connsiteY1" fmla="*/ 293584 h 653449"/>
              <a:gd name="connsiteX2" fmla="*/ 1093030 w 2087628"/>
              <a:gd name="connsiteY2" fmla="*/ 58113 h 653449"/>
              <a:gd name="connsiteX3" fmla="*/ 1498339 w 2087628"/>
              <a:gd name="connsiteY3" fmla="*/ 0 h 653449"/>
              <a:gd name="connsiteX4" fmla="*/ 2080638 w 2087628"/>
              <a:gd name="connsiteY4" fmla="*/ 401034 h 653449"/>
              <a:gd name="connsiteX5" fmla="*/ 2087628 w 2087628"/>
              <a:gd name="connsiteY5" fmla="*/ 653449 h 653449"/>
              <a:gd name="connsiteX6" fmla="*/ 1451555 w 2087628"/>
              <a:gd name="connsiteY6" fmla="*/ 653449 h 653449"/>
              <a:gd name="connsiteX7" fmla="*/ 0 w 2087628"/>
              <a:gd name="connsiteY7" fmla="*/ 649511 h 653449"/>
              <a:gd name="connsiteX0" fmla="*/ 0 w 2087628"/>
              <a:gd name="connsiteY0" fmla="*/ 591398 h 595336"/>
              <a:gd name="connsiteX1" fmla="*/ 247780 w 2087628"/>
              <a:gd name="connsiteY1" fmla="*/ 235471 h 595336"/>
              <a:gd name="connsiteX2" fmla="*/ 1093030 w 2087628"/>
              <a:gd name="connsiteY2" fmla="*/ 0 h 595336"/>
              <a:gd name="connsiteX3" fmla="*/ 1549240 w 2087628"/>
              <a:gd name="connsiteY3" fmla="*/ 15235 h 595336"/>
              <a:gd name="connsiteX4" fmla="*/ 2080638 w 2087628"/>
              <a:gd name="connsiteY4" fmla="*/ 342921 h 595336"/>
              <a:gd name="connsiteX5" fmla="*/ 2087628 w 2087628"/>
              <a:gd name="connsiteY5" fmla="*/ 595336 h 595336"/>
              <a:gd name="connsiteX6" fmla="*/ 1451555 w 2087628"/>
              <a:gd name="connsiteY6" fmla="*/ 595336 h 595336"/>
              <a:gd name="connsiteX7" fmla="*/ 0 w 2087628"/>
              <a:gd name="connsiteY7" fmla="*/ 591398 h 595336"/>
              <a:gd name="connsiteX0" fmla="*/ 0 w 2087628"/>
              <a:gd name="connsiteY0" fmla="*/ 602359 h 606297"/>
              <a:gd name="connsiteX1" fmla="*/ 247780 w 2087628"/>
              <a:gd name="connsiteY1" fmla="*/ 246432 h 606297"/>
              <a:gd name="connsiteX2" fmla="*/ 1093030 w 2087628"/>
              <a:gd name="connsiteY2" fmla="*/ 10961 h 606297"/>
              <a:gd name="connsiteX3" fmla="*/ 1579781 w 2087628"/>
              <a:gd name="connsiteY3" fmla="*/ 0 h 606297"/>
              <a:gd name="connsiteX4" fmla="*/ 2080638 w 2087628"/>
              <a:gd name="connsiteY4" fmla="*/ 353882 h 606297"/>
              <a:gd name="connsiteX5" fmla="*/ 2087628 w 2087628"/>
              <a:gd name="connsiteY5" fmla="*/ 606297 h 606297"/>
              <a:gd name="connsiteX6" fmla="*/ 1451555 w 2087628"/>
              <a:gd name="connsiteY6" fmla="*/ 606297 h 606297"/>
              <a:gd name="connsiteX7" fmla="*/ 0 w 2087628"/>
              <a:gd name="connsiteY7" fmla="*/ 602359 h 60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7628" h="606297">
                <a:moveTo>
                  <a:pt x="0" y="602359"/>
                </a:moveTo>
                <a:lnTo>
                  <a:pt x="247780" y="246432"/>
                </a:lnTo>
                <a:lnTo>
                  <a:pt x="1093030" y="10961"/>
                </a:lnTo>
                <a:lnTo>
                  <a:pt x="1579781" y="0"/>
                </a:lnTo>
                <a:lnTo>
                  <a:pt x="2080638" y="353882"/>
                </a:lnTo>
                <a:lnTo>
                  <a:pt x="2087628" y="606297"/>
                </a:lnTo>
                <a:lnTo>
                  <a:pt x="1451555" y="606297"/>
                </a:lnTo>
                <a:lnTo>
                  <a:pt x="0" y="602359"/>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七角形 30">
            <a:extLst>
              <a:ext uri="{FF2B5EF4-FFF2-40B4-BE49-F238E27FC236}">
                <a16:creationId xmlns:a16="http://schemas.microsoft.com/office/drawing/2014/main" id="{5B43E6AD-E660-FBC2-EA29-A0665C4A83EB}"/>
              </a:ext>
            </a:extLst>
          </p:cNvPr>
          <p:cNvSpPr/>
          <p:nvPr/>
        </p:nvSpPr>
        <p:spPr>
          <a:xfrm>
            <a:off x="120222" y="7654544"/>
            <a:ext cx="2083467" cy="648518"/>
          </a:xfrm>
          <a:custGeom>
            <a:avLst/>
            <a:gdLst>
              <a:gd name="connsiteX0" fmla="*/ -1 w 224801"/>
              <a:gd name="connsiteY0" fmla="*/ 285096 h 443311"/>
              <a:gd name="connsiteX1" fmla="*/ 22262 w 224801"/>
              <a:gd name="connsiteY1" fmla="*/ 87804 h 443311"/>
              <a:gd name="connsiteX2" fmla="*/ 112401 w 224801"/>
              <a:gd name="connsiteY2" fmla="*/ 0 h 443311"/>
              <a:gd name="connsiteX3" fmla="*/ 202539 w 224801"/>
              <a:gd name="connsiteY3" fmla="*/ 87804 h 443311"/>
              <a:gd name="connsiteX4" fmla="*/ 224802 w 224801"/>
              <a:gd name="connsiteY4" fmla="*/ 285096 h 443311"/>
              <a:gd name="connsiteX5" fmla="*/ 162423 w 224801"/>
              <a:gd name="connsiteY5" fmla="*/ 443313 h 443311"/>
              <a:gd name="connsiteX6" fmla="*/ 62378 w 224801"/>
              <a:gd name="connsiteY6" fmla="*/ 443313 h 443311"/>
              <a:gd name="connsiteX7" fmla="*/ -1 w 224801"/>
              <a:gd name="connsiteY7" fmla="*/ 285096 h 443311"/>
              <a:gd name="connsiteX0" fmla="*/ 309687 w 534490"/>
              <a:gd name="connsiteY0" fmla="*/ 285096 h 758623"/>
              <a:gd name="connsiteX1" fmla="*/ 331950 w 534490"/>
              <a:gd name="connsiteY1" fmla="*/ 87804 h 758623"/>
              <a:gd name="connsiteX2" fmla="*/ 422089 w 534490"/>
              <a:gd name="connsiteY2" fmla="*/ 0 h 758623"/>
              <a:gd name="connsiteX3" fmla="*/ 512227 w 534490"/>
              <a:gd name="connsiteY3" fmla="*/ 87804 h 758623"/>
              <a:gd name="connsiteX4" fmla="*/ 534490 w 534490"/>
              <a:gd name="connsiteY4" fmla="*/ 285096 h 758623"/>
              <a:gd name="connsiteX5" fmla="*/ 472111 w 534490"/>
              <a:gd name="connsiteY5" fmla="*/ 443313 h 758623"/>
              <a:gd name="connsiteX6" fmla="*/ 0 w 534490"/>
              <a:gd name="connsiteY6" fmla="*/ 758623 h 758623"/>
              <a:gd name="connsiteX7" fmla="*/ 309687 w 534490"/>
              <a:gd name="connsiteY7" fmla="*/ 285096 h 758623"/>
              <a:gd name="connsiteX0" fmla="*/ 309687 w 636073"/>
              <a:gd name="connsiteY0" fmla="*/ 285096 h 758623"/>
              <a:gd name="connsiteX1" fmla="*/ 331950 w 636073"/>
              <a:gd name="connsiteY1" fmla="*/ 87804 h 758623"/>
              <a:gd name="connsiteX2" fmla="*/ 422089 w 636073"/>
              <a:gd name="connsiteY2" fmla="*/ 0 h 758623"/>
              <a:gd name="connsiteX3" fmla="*/ 512227 w 636073"/>
              <a:gd name="connsiteY3" fmla="*/ 87804 h 758623"/>
              <a:gd name="connsiteX4" fmla="*/ 534490 w 636073"/>
              <a:gd name="connsiteY4" fmla="*/ 285096 h 758623"/>
              <a:gd name="connsiteX5" fmla="*/ 636073 w 636073"/>
              <a:gd name="connsiteY5" fmla="*/ 758623 h 758623"/>
              <a:gd name="connsiteX6" fmla="*/ 0 w 636073"/>
              <a:gd name="connsiteY6" fmla="*/ 758623 h 758623"/>
              <a:gd name="connsiteX7" fmla="*/ 309687 w 636073"/>
              <a:gd name="connsiteY7" fmla="*/ 285096 h 758623"/>
              <a:gd name="connsiteX0" fmla="*/ 0 w 729983"/>
              <a:gd name="connsiteY0" fmla="*/ 0 h 763613"/>
              <a:gd name="connsiteX1" fmla="*/ 425860 w 729983"/>
              <a:gd name="connsiteY1" fmla="*/ 92794 h 763613"/>
              <a:gd name="connsiteX2" fmla="*/ 515999 w 729983"/>
              <a:gd name="connsiteY2" fmla="*/ 4990 h 763613"/>
              <a:gd name="connsiteX3" fmla="*/ 606137 w 729983"/>
              <a:gd name="connsiteY3" fmla="*/ 92794 h 763613"/>
              <a:gd name="connsiteX4" fmla="*/ 628400 w 729983"/>
              <a:gd name="connsiteY4" fmla="*/ 290086 h 763613"/>
              <a:gd name="connsiteX5" fmla="*/ 729983 w 729983"/>
              <a:gd name="connsiteY5" fmla="*/ 763613 h 763613"/>
              <a:gd name="connsiteX6" fmla="*/ 93910 w 729983"/>
              <a:gd name="connsiteY6" fmla="*/ 763613 h 763613"/>
              <a:gd name="connsiteX7" fmla="*/ 0 w 729983"/>
              <a:gd name="connsiteY7" fmla="*/ 0 h 763613"/>
              <a:gd name="connsiteX0" fmla="*/ 475927 w 1205910"/>
              <a:gd name="connsiteY0" fmla="*/ 0 h 763613"/>
              <a:gd name="connsiteX1" fmla="*/ 0 w 1205910"/>
              <a:gd name="connsiteY1" fmla="*/ 10813 h 763613"/>
              <a:gd name="connsiteX2" fmla="*/ 991926 w 1205910"/>
              <a:gd name="connsiteY2" fmla="*/ 4990 h 763613"/>
              <a:gd name="connsiteX3" fmla="*/ 1082064 w 1205910"/>
              <a:gd name="connsiteY3" fmla="*/ 92794 h 763613"/>
              <a:gd name="connsiteX4" fmla="*/ 1104327 w 1205910"/>
              <a:gd name="connsiteY4" fmla="*/ 290086 h 763613"/>
              <a:gd name="connsiteX5" fmla="*/ 1205910 w 1205910"/>
              <a:gd name="connsiteY5" fmla="*/ 763613 h 763613"/>
              <a:gd name="connsiteX6" fmla="*/ 569837 w 1205910"/>
              <a:gd name="connsiteY6" fmla="*/ 763613 h 763613"/>
              <a:gd name="connsiteX7" fmla="*/ 475927 w 1205910"/>
              <a:gd name="connsiteY7" fmla="*/ 0 h 763613"/>
              <a:gd name="connsiteX0" fmla="*/ 475927 w 1205910"/>
              <a:gd name="connsiteY0" fmla="*/ 51766 h 815379"/>
              <a:gd name="connsiteX1" fmla="*/ 0 w 1205910"/>
              <a:gd name="connsiteY1" fmla="*/ 62579 h 815379"/>
              <a:gd name="connsiteX2" fmla="*/ 58608 w 1205910"/>
              <a:gd name="connsiteY2" fmla="*/ 0 h 815379"/>
              <a:gd name="connsiteX3" fmla="*/ 1082064 w 1205910"/>
              <a:gd name="connsiteY3" fmla="*/ 144560 h 815379"/>
              <a:gd name="connsiteX4" fmla="*/ 1104327 w 1205910"/>
              <a:gd name="connsiteY4" fmla="*/ 341852 h 815379"/>
              <a:gd name="connsiteX5" fmla="*/ 1205910 w 1205910"/>
              <a:gd name="connsiteY5" fmla="*/ 815379 h 815379"/>
              <a:gd name="connsiteX6" fmla="*/ 569837 w 1205910"/>
              <a:gd name="connsiteY6" fmla="*/ 815379 h 815379"/>
              <a:gd name="connsiteX7" fmla="*/ 475927 w 1205910"/>
              <a:gd name="connsiteY7" fmla="*/ 51766 h 815379"/>
              <a:gd name="connsiteX0" fmla="*/ 475927 w 1205910"/>
              <a:gd name="connsiteY0" fmla="*/ 52249 h 815862"/>
              <a:gd name="connsiteX1" fmla="*/ 0 w 1205910"/>
              <a:gd name="connsiteY1" fmla="*/ 63062 h 815862"/>
              <a:gd name="connsiteX2" fmla="*/ 58608 w 1205910"/>
              <a:gd name="connsiteY2" fmla="*/ 483 h 815862"/>
              <a:gd name="connsiteX3" fmla="*/ 621711 w 1205910"/>
              <a:gd name="connsiteY3" fmla="*/ 0 h 815862"/>
              <a:gd name="connsiteX4" fmla="*/ 1104327 w 1205910"/>
              <a:gd name="connsiteY4" fmla="*/ 342335 h 815862"/>
              <a:gd name="connsiteX5" fmla="*/ 1205910 w 1205910"/>
              <a:gd name="connsiteY5" fmla="*/ 815862 h 815862"/>
              <a:gd name="connsiteX6" fmla="*/ 569837 w 1205910"/>
              <a:gd name="connsiteY6" fmla="*/ 815862 h 815862"/>
              <a:gd name="connsiteX7" fmla="*/ 475927 w 1205910"/>
              <a:gd name="connsiteY7" fmla="*/ 52249 h 815862"/>
              <a:gd name="connsiteX0" fmla="*/ 475927 w 1205910"/>
              <a:gd name="connsiteY0" fmla="*/ 52249 h 815862"/>
              <a:gd name="connsiteX1" fmla="*/ 0 w 1205910"/>
              <a:gd name="connsiteY1" fmla="*/ 63062 h 815862"/>
              <a:gd name="connsiteX2" fmla="*/ 58608 w 1205910"/>
              <a:gd name="connsiteY2" fmla="*/ 483 h 815862"/>
              <a:gd name="connsiteX3" fmla="*/ 621711 w 1205910"/>
              <a:gd name="connsiteY3" fmla="*/ 0 h 815862"/>
              <a:gd name="connsiteX4" fmla="*/ 1198920 w 1205910"/>
              <a:gd name="connsiteY4" fmla="*/ 348642 h 815862"/>
              <a:gd name="connsiteX5" fmla="*/ 1205910 w 1205910"/>
              <a:gd name="connsiteY5" fmla="*/ 815862 h 815862"/>
              <a:gd name="connsiteX6" fmla="*/ 569837 w 1205910"/>
              <a:gd name="connsiteY6" fmla="*/ 815862 h 815862"/>
              <a:gd name="connsiteX7" fmla="*/ 475927 w 1205910"/>
              <a:gd name="connsiteY7" fmla="*/ 52249 h 815862"/>
              <a:gd name="connsiteX0" fmla="*/ 0 w 2078222"/>
              <a:gd name="connsiteY0" fmla="*/ 819811 h 819811"/>
              <a:gd name="connsiteX1" fmla="*/ 872312 w 2078222"/>
              <a:gd name="connsiteY1" fmla="*/ 63062 h 819811"/>
              <a:gd name="connsiteX2" fmla="*/ 930920 w 2078222"/>
              <a:gd name="connsiteY2" fmla="*/ 483 h 819811"/>
              <a:gd name="connsiteX3" fmla="*/ 1494023 w 2078222"/>
              <a:gd name="connsiteY3" fmla="*/ 0 h 819811"/>
              <a:gd name="connsiteX4" fmla="*/ 2071232 w 2078222"/>
              <a:gd name="connsiteY4" fmla="*/ 348642 h 819811"/>
              <a:gd name="connsiteX5" fmla="*/ 2078222 w 2078222"/>
              <a:gd name="connsiteY5" fmla="*/ 815862 h 819811"/>
              <a:gd name="connsiteX6" fmla="*/ 1442149 w 2078222"/>
              <a:gd name="connsiteY6" fmla="*/ 815862 h 819811"/>
              <a:gd name="connsiteX7" fmla="*/ 0 w 2078222"/>
              <a:gd name="connsiteY7" fmla="*/ 819811 h 819811"/>
              <a:gd name="connsiteX0" fmla="*/ 0 w 2078222"/>
              <a:gd name="connsiteY0" fmla="*/ 819328 h 819328"/>
              <a:gd name="connsiteX1" fmla="*/ 872312 w 2078222"/>
              <a:gd name="connsiteY1" fmla="*/ 62579 h 819328"/>
              <a:gd name="connsiteX2" fmla="*/ 930920 w 2078222"/>
              <a:gd name="connsiteY2" fmla="*/ 0 h 819328"/>
              <a:gd name="connsiteX3" fmla="*/ 1507372 w 2078222"/>
              <a:gd name="connsiteY3" fmla="*/ 6191 h 819328"/>
              <a:gd name="connsiteX4" fmla="*/ 2071232 w 2078222"/>
              <a:gd name="connsiteY4" fmla="*/ 348159 h 819328"/>
              <a:gd name="connsiteX5" fmla="*/ 2078222 w 2078222"/>
              <a:gd name="connsiteY5" fmla="*/ 815379 h 819328"/>
              <a:gd name="connsiteX6" fmla="*/ 1442149 w 2078222"/>
              <a:gd name="connsiteY6" fmla="*/ 815379 h 819328"/>
              <a:gd name="connsiteX7" fmla="*/ 0 w 2078222"/>
              <a:gd name="connsiteY7" fmla="*/ 819328 h 819328"/>
              <a:gd name="connsiteX0" fmla="*/ 0 w 2078222"/>
              <a:gd name="connsiteY0" fmla="*/ 819328 h 819328"/>
              <a:gd name="connsiteX1" fmla="*/ 458496 w 2078222"/>
              <a:gd name="connsiteY1" fmla="*/ 122649 h 819328"/>
              <a:gd name="connsiteX2" fmla="*/ 930920 w 2078222"/>
              <a:gd name="connsiteY2" fmla="*/ 0 h 819328"/>
              <a:gd name="connsiteX3" fmla="*/ 1507372 w 2078222"/>
              <a:gd name="connsiteY3" fmla="*/ 6191 h 819328"/>
              <a:gd name="connsiteX4" fmla="*/ 2071232 w 2078222"/>
              <a:gd name="connsiteY4" fmla="*/ 348159 h 819328"/>
              <a:gd name="connsiteX5" fmla="*/ 2078222 w 2078222"/>
              <a:gd name="connsiteY5" fmla="*/ 815379 h 819328"/>
              <a:gd name="connsiteX6" fmla="*/ 1442149 w 2078222"/>
              <a:gd name="connsiteY6" fmla="*/ 815379 h 819328"/>
              <a:gd name="connsiteX7" fmla="*/ 0 w 2078222"/>
              <a:gd name="connsiteY7" fmla="*/ 819328 h 819328"/>
              <a:gd name="connsiteX0" fmla="*/ 0 w 2078222"/>
              <a:gd name="connsiteY0" fmla="*/ 819328 h 819328"/>
              <a:gd name="connsiteX1" fmla="*/ 64703 w 2078222"/>
              <a:gd name="connsiteY1" fmla="*/ 229440 h 819328"/>
              <a:gd name="connsiteX2" fmla="*/ 930920 w 2078222"/>
              <a:gd name="connsiteY2" fmla="*/ 0 h 819328"/>
              <a:gd name="connsiteX3" fmla="*/ 1507372 w 2078222"/>
              <a:gd name="connsiteY3" fmla="*/ 6191 h 819328"/>
              <a:gd name="connsiteX4" fmla="*/ 2071232 w 2078222"/>
              <a:gd name="connsiteY4" fmla="*/ 348159 h 819328"/>
              <a:gd name="connsiteX5" fmla="*/ 2078222 w 2078222"/>
              <a:gd name="connsiteY5" fmla="*/ 815379 h 819328"/>
              <a:gd name="connsiteX6" fmla="*/ 1442149 w 2078222"/>
              <a:gd name="connsiteY6" fmla="*/ 815379 h 819328"/>
              <a:gd name="connsiteX7" fmla="*/ 0 w 2078222"/>
              <a:gd name="connsiteY7" fmla="*/ 819328 h 819328"/>
              <a:gd name="connsiteX0" fmla="*/ 0 w 2058198"/>
              <a:gd name="connsiteY0" fmla="*/ 812653 h 815379"/>
              <a:gd name="connsiteX1" fmla="*/ 44679 w 2058198"/>
              <a:gd name="connsiteY1" fmla="*/ 229440 h 815379"/>
              <a:gd name="connsiteX2" fmla="*/ 910896 w 2058198"/>
              <a:gd name="connsiteY2" fmla="*/ 0 h 815379"/>
              <a:gd name="connsiteX3" fmla="*/ 1487348 w 2058198"/>
              <a:gd name="connsiteY3" fmla="*/ 6191 h 815379"/>
              <a:gd name="connsiteX4" fmla="*/ 2051208 w 2058198"/>
              <a:gd name="connsiteY4" fmla="*/ 348159 h 815379"/>
              <a:gd name="connsiteX5" fmla="*/ 2058198 w 2058198"/>
              <a:gd name="connsiteY5" fmla="*/ 815379 h 815379"/>
              <a:gd name="connsiteX6" fmla="*/ 1422125 w 2058198"/>
              <a:gd name="connsiteY6" fmla="*/ 815379 h 815379"/>
              <a:gd name="connsiteX7" fmla="*/ 0 w 2058198"/>
              <a:gd name="connsiteY7" fmla="*/ 812653 h 815379"/>
              <a:gd name="connsiteX0" fmla="*/ 2042 w 2060240"/>
              <a:gd name="connsiteY0" fmla="*/ 812653 h 815379"/>
              <a:gd name="connsiteX1" fmla="*/ 0 w 2060240"/>
              <a:gd name="connsiteY1" fmla="*/ 236114 h 815379"/>
              <a:gd name="connsiteX2" fmla="*/ 912938 w 2060240"/>
              <a:gd name="connsiteY2" fmla="*/ 0 h 815379"/>
              <a:gd name="connsiteX3" fmla="*/ 1489390 w 2060240"/>
              <a:gd name="connsiteY3" fmla="*/ 6191 h 815379"/>
              <a:gd name="connsiteX4" fmla="*/ 2053250 w 2060240"/>
              <a:gd name="connsiteY4" fmla="*/ 348159 h 815379"/>
              <a:gd name="connsiteX5" fmla="*/ 2060240 w 2060240"/>
              <a:gd name="connsiteY5" fmla="*/ 815379 h 815379"/>
              <a:gd name="connsiteX6" fmla="*/ 1424167 w 2060240"/>
              <a:gd name="connsiteY6" fmla="*/ 815379 h 815379"/>
              <a:gd name="connsiteX7" fmla="*/ 2042 w 2060240"/>
              <a:gd name="connsiteY7" fmla="*/ 812653 h 815379"/>
              <a:gd name="connsiteX0" fmla="*/ 2042 w 2060240"/>
              <a:gd name="connsiteY0" fmla="*/ 806462 h 809188"/>
              <a:gd name="connsiteX1" fmla="*/ 0 w 2060240"/>
              <a:gd name="connsiteY1" fmla="*/ 229923 h 809188"/>
              <a:gd name="connsiteX2" fmla="*/ 58608 w 2060240"/>
              <a:gd name="connsiteY2" fmla="*/ 160670 h 809188"/>
              <a:gd name="connsiteX3" fmla="*/ 1489390 w 2060240"/>
              <a:gd name="connsiteY3" fmla="*/ 0 h 809188"/>
              <a:gd name="connsiteX4" fmla="*/ 2053250 w 2060240"/>
              <a:gd name="connsiteY4" fmla="*/ 341968 h 809188"/>
              <a:gd name="connsiteX5" fmla="*/ 2060240 w 2060240"/>
              <a:gd name="connsiteY5" fmla="*/ 809188 h 809188"/>
              <a:gd name="connsiteX6" fmla="*/ 1424167 w 2060240"/>
              <a:gd name="connsiteY6" fmla="*/ 809188 h 809188"/>
              <a:gd name="connsiteX7" fmla="*/ 2042 w 2060240"/>
              <a:gd name="connsiteY7" fmla="*/ 806462 h 809188"/>
              <a:gd name="connsiteX0" fmla="*/ 2042 w 2060240"/>
              <a:gd name="connsiteY0" fmla="*/ 645792 h 648518"/>
              <a:gd name="connsiteX1" fmla="*/ 0 w 2060240"/>
              <a:gd name="connsiteY1" fmla="*/ 69253 h 648518"/>
              <a:gd name="connsiteX2" fmla="*/ 58608 w 2060240"/>
              <a:gd name="connsiteY2" fmla="*/ 0 h 648518"/>
              <a:gd name="connsiteX3" fmla="*/ 1482716 w 2060240"/>
              <a:gd name="connsiteY3" fmla="*/ 119657 h 648518"/>
              <a:gd name="connsiteX4" fmla="*/ 2053250 w 2060240"/>
              <a:gd name="connsiteY4" fmla="*/ 181298 h 648518"/>
              <a:gd name="connsiteX5" fmla="*/ 2060240 w 2060240"/>
              <a:gd name="connsiteY5" fmla="*/ 648518 h 648518"/>
              <a:gd name="connsiteX6" fmla="*/ 1424167 w 2060240"/>
              <a:gd name="connsiteY6" fmla="*/ 648518 h 648518"/>
              <a:gd name="connsiteX7" fmla="*/ 2042 w 2060240"/>
              <a:gd name="connsiteY7" fmla="*/ 645792 h 6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240" h="648518">
                <a:moveTo>
                  <a:pt x="2042" y="645792"/>
                </a:moveTo>
                <a:cubicBezTo>
                  <a:pt x="1361" y="453612"/>
                  <a:pt x="681" y="261433"/>
                  <a:pt x="0" y="69253"/>
                </a:cubicBezTo>
                <a:lnTo>
                  <a:pt x="58608" y="0"/>
                </a:lnTo>
                <a:lnTo>
                  <a:pt x="1482716" y="119657"/>
                </a:lnTo>
                <a:lnTo>
                  <a:pt x="2053250" y="181298"/>
                </a:lnTo>
                <a:lnTo>
                  <a:pt x="2060240" y="648518"/>
                </a:lnTo>
                <a:lnTo>
                  <a:pt x="1424167" y="648518"/>
                </a:lnTo>
                <a:lnTo>
                  <a:pt x="2042" y="645792"/>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72577B1B-3989-DE89-389F-F694F6B8D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38" y="8311396"/>
            <a:ext cx="2091351" cy="1568513"/>
          </a:xfrm>
          <a:prstGeom prst="rect">
            <a:avLst/>
          </a:prstGeom>
        </p:spPr>
      </p:pic>
      <p:sp>
        <p:nvSpPr>
          <p:cNvPr id="33" name="正方形/長方形 32">
            <a:extLst>
              <a:ext uri="{FF2B5EF4-FFF2-40B4-BE49-F238E27FC236}">
                <a16:creationId xmlns:a16="http://schemas.microsoft.com/office/drawing/2014/main" id="{C123693A-03C2-0B9F-B2C1-6D89278CC1D1}"/>
              </a:ext>
            </a:extLst>
          </p:cNvPr>
          <p:cNvSpPr/>
          <p:nvPr/>
        </p:nvSpPr>
        <p:spPr>
          <a:xfrm>
            <a:off x="2577464" y="5147389"/>
            <a:ext cx="1900237" cy="178594"/>
          </a:xfrm>
          <a:prstGeom prst="rect">
            <a:avLst/>
          </a:prstGeom>
          <a:solidFill>
            <a:srgbClr val="00B0F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a:solidFill>
                  <a:schemeClr val="tx1"/>
                </a:solidFill>
                <a:latin typeface="Meiryo" panose="020B0604030504040204" pitchFamily="34" charset="-128"/>
                <a:ea typeface="Meiryo" panose="020B0604030504040204" pitchFamily="34" charset="-128"/>
              </a:rPr>
              <a:t>使用不可</a:t>
            </a:r>
          </a:p>
        </p:txBody>
      </p:sp>
      <p:sp>
        <p:nvSpPr>
          <p:cNvPr id="38" name="八角形 37">
            <a:extLst>
              <a:ext uri="{FF2B5EF4-FFF2-40B4-BE49-F238E27FC236}">
                <a16:creationId xmlns:a16="http://schemas.microsoft.com/office/drawing/2014/main" id="{2D5CFC3C-B982-F195-9BA7-24C9EEEBE4DD}"/>
              </a:ext>
            </a:extLst>
          </p:cNvPr>
          <p:cNvSpPr/>
          <p:nvPr/>
        </p:nvSpPr>
        <p:spPr>
          <a:xfrm>
            <a:off x="306136" y="9128243"/>
            <a:ext cx="1836948" cy="737103"/>
          </a:xfrm>
          <a:custGeom>
            <a:avLst/>
            <a:gdLst>
              <a:gd name="connsiteX0" fmla="*/ 0 w 190154"/>
              <a:gd name="connsiteY0" fmla="*/ 55694 h 321590"/>
              <a:gd name="connsiteX1" fmla="*/ 55694 w 190154"/>
              <a:gd name="connsiteY1" fmla="*/ 0 h 321590"/>
              <a:gd name="connsiteX2" fmla="*/ 134460 w 190154"/>
              <a:gd name="connsiteY2" fmla="*/ 0 h 321590"/>
              <a:gd name="connsiteX3" fmla="*/ 190154 w 190154"/>
              <a:gd name="connsiteY3" fmla="*/ 55694 h 321590"/>
              <a:gd name="connsiteX4" fmla="*/ 190154 w 190154"/>
              <a:gd name="connsiteY4" fmla="*/ 265896 h 321590"/>
              <a:gd name="connsiteX5" fmla="*/ 134460 w 190154"/>
              <a:gd name="connsiteY5" fmla="*/ 321590 h 321590"/>
              <a:gd name="connsiteX6" fmla="*/ 55694 w 190154"/>
              <a:gd name="connsiteY6" fmla="*/ 321590 h 321590"/>
              <a:gd name="connsiteX7" fmla="*/ 0 w 190154"/>
              <a:gd name="connsiteY7" fmla="*/ 265896 h 321590"/>
              <a:gd name="connsiteX8" fmla="*/ 0 w 190154"/>
              <a:gd name="connsiteY8" fmla="*/ 55694 h 321590"/>
              <a:gd name="connsiteX0" fmla="*/ 107038 w 297192"/>
              <a:gd name="connsiteY0" fmla="*/ 55694 h 790414"/>
              <a:gd name="connsiteX1" fmla="*/ 162732 w 297192"/>
              <a:gd name="connsiteY1" fmla="*/ 0 h 790414"/>
              <a:gd name="connsiteX2" fmla="*/ 241498 w 297192"/>
              <a:gd name="connsiteY2" fmla="*/ 0 h 790414"/>
              <a:gd name="connsiteX3" fmla="*/ 297192 w 297192"/>
              <a:gd name="connsiteY3" fmla="*/ 55694 h 790414"/>
              <a:gd name="connsiteX4" fmla="*/ 297192 w 297192"/>
              <a:gd name="connsiteY4" fmla="*/ 265896 h 790414"/>
              <a:gd name="connsiteX5" fmla="*/ 241498 w 297192"/>
              <a:gd name="connsiteY5" fmla="*/ 321590 h 790414"/>
              <a:gd name="connsiteX6" fmla="*/ 0 w 297192"/>
              <a:gd name="connsiteY6" fmla="*/ 790414 h 790414"/>
              <a:gd name="connsiteX7" fmla="*/ 107038 w 297192"/>
              <a:gd name="connsiteY7" fmla="*/ 265896 h 790414"/>
              <a:gd name="connsiteX8" fmla="*/ 107038 w 297192"/>
              <a:gd name="connsiteY8" fmla="*/ 55694 h 790414"/>
              <a:gd name="connsiteX0" fmla="*/ 286719 w 476873"/>
              <a:gd name="connsiteY0" fmla="*/ 55694 h 790414"/>
              <a:gd name="connsiteX1" fmla="*/ 342413 w 476873"/>
              <a:gd name="connsiteY1" fmla="*/ 0 h 790414"/>
              <a:gd name="connsiteX2" fmla="*/ 421179 w 476873"/>
              <a:gd name="connsiteY2" fmla="*/ 0 h 790414"/>
              <a:gd name="connsiteX3" fmla="*/ 476873 w 476873"/>
              <a:gd name="connsiteY3" fmla="*/ 55694 h 790414"/>
              <a:gd name="connsiteX4" fmla="*/ 476873 w 476873"/>
              <a:gd name="connsiteY4" fmla="*/ 265896 h 790414"/>
              <a:gd name="connsiteX5" fmla="*/ 421179 w 476873"/>
              <a:gd name="connsiteY5" fmla="*/ 321590 h 790414"/>
              <a:gd name="connsiteX6" fmla="*/ 179681 w 476873"/>
              <a:gd name="connsiteY6" fmla="*/ 790414 h 790414"/>
              <a:gd name="connsiteX7" fmla="*/ 0 w 476873"/>
              <a:gd name="connsiteY7" fmla="*/ 688225 h 790414"/>
              <a:gd name="connsiteX8" fmla="*/ 286719 w 476873"/>
              <a:gd name="connsiteY8" fmla="*/ 55694 h 790414"/>
              <a:gd name="connsiteX0" fmla="*/ 0 w 937947"/>
              <a:gd name="connsiteY0" fmla="*/ 706623 h 790414"/>
              <a:gd name="connsiteX1" fmla="*/ 803487 w 937947"/>
              <a:gd name="connsiteY1" fmla="*/ 0 h 790414"/>
              <a:gd name="connsiteX2" fmla="*/ 882253 w 937947"/>
              <a:gd name="connsiteY2" fmla="*/ 0 h 790414"/>
              <a:gd name="connsiteX3" fmla="*/ 937947 w 937947"/>
              <a:gd name="connsiteY3" fmla="*/ 55694 h 790414"/>
              <a:gd name="connsiteX4" fmla="*/ 937947 w 937947"/>
              <a:gd name="connsiteY4" fmla="*/ 265896 h 790414"/>
              <a:gd name="connsiteX5" fmla="*/ 882253 w 937947"/>
              <a:gd name="connsiteY5" fmla="*/ 321590 h 790414"/>
              <a:gd name="connsiteX6" fmla="*/ 640755 w 937947"/>
              <a:gd name="connsiteY6" fmla="*/ 790414 h 790414"/>
              <a:gd name="connsiteX7" fmla="*/ 461074 w 937947"/>
              <a:gd name="connsiteY7" fmla="*/ 688225 h 790414"/>
              <a:gd name="connsiteX8" fmla="*/ 0 w 937947"/>
              <a:gd name="connsiteY8" fmla="*/ 706623 h 790414"/>
              <a:gd name="connsiteX0" fmla="*/ 0 w 937947"/>
              <a:gd name="connsiteY0" fmla="*/ 706623 h 790414"/>
              <a:gd name="connsiteX1" fmla="*/ 75066 w 937947"/>
              <a:gd name="connsiteY1" fmla="*/ 457200 h 790414"/>
              <a:gd name="connsiteX2" fmla="*/ 882253 w 937947"/>
              <a:gd name="connsiteY2" fmla="*/ 0 h 790414"/>
              <a:gd name="connsiteX3" fmla="*/ 937947 w 937947"/>
              <a:gd name="connsiteY3" fmla="*/ 55694 h 790414"/>
              <a:gd name="connsiteX4" fmla="*/ 937947 w 937947"/>
              <a:gd name="connsiteY4" fmla="*/ 265896 h 790414"/>
              <a:gd name="connsiteX5" fmla="*/ 882253 w 937947"/>
              <a:gd name="connsiteY5" fmla="*/ 321590 h 790414"/>
              <a:gd name="connsiteX6" fmla="*/ 640755 w 937947"/>
              <a:gd name="connsiteY6" fmla="*/ 790414 h 790414"/>
              <a:gd name="connsiteX7" fmla="*/ 461074 w 937947"/>
              <a:gd name="connsiteY7" fmla="*/ 688225 h 790414"/>
              <a:gd name="connsiteX8" fmla="*/ 0 w 937947"/>
              <a:gd name="connsiteY8" fmla="*/ 706623 h 790414"/>
              <a:gd name="connsiteX0" fmla="*/ 0 w 937947"/>
              <a:gd name="connsiteY0" fmla="*/ 650929 h 734720"/>
              <a:gd name="connsiteX1" fmla="*/ 75066 w 937947"/>
              <a:gd name="connsiteY1" fmla="*/ 401506 h 734720"/>
              <a:gd name="connsiteX2" fmla="*/ 281694 w 937947"/>
              <a:gd name="connsiteY2" fmla="*/ 401506 h 734720"/>
              <a:gd name="connsiteX3" fmla="*/ 937947 w 937947"/>
              <a:gd name="connsiteY3" fmla="*/ 0 h 734720"/>
              <a:gd name="connsiteX4" fmla="*/ 937947 w 937947"/>
              <a:gd name="connsiteY4" fmla="*/ 210202 h 734720"/>
              <a:gd name="connsiteX5" fmla="*/ 882253 w 937947"/>
              <a:gd name="connsiteY5" fmla="*/ 265896 h 734720"/>
              <a:gd name="connsiteX6" fmla="*/ 640755 w 937947"/>
              <a:gd name="connsiteY6" fmla="*/ 734720 h 734720"/>
              <a:gd name="connsiteX7" fmla="*/ 461074 w 937947"/>
              <a:gd name="connsiteY7" fmla="*/ 632531 h 734720"/>
              <a:gd name="connsiteX8" fmla="*/ 0 w 937947"/>
              <a:gd name="connsiteY8" fmla="*/ 650929 h 734720"/>
              <a:gd name="connsiteX0" fmla="*/ 0 w 937947"/>
              <a:gd name="connsiteY0" fmla="*/ 440727 h 524518"/>
              <a:gd name="connsiteX1" fmla="*/ 75066 w 937947"/>
              <a:gd name="connsiteY1" fmla="*/ 191304 h 524518"/>
              <a:gd name="connsiteX2" fmla="*/ 281694 w 937947"/>
              <a:gd name="connsiteY2" fmla="*/ 191304 h 524518"/>
              <a:gd name="connsiteX3" fmla="*/ 604734 w 937947"/>
              <a:gd name="connsiteY3" fmla="*/ 343862 h 524518"/>
              <a:gd name="connsiteX4" fmla="*/ 937947 w 937947"/>
              <a:gd name="connsiteY4" fmla="*/ 0 h 524518"/>
              <a:gd name="connsiteX5" fmla="*/ 882253 w 937947"/>
              <a:gd name="connsiteY5" fmla="*/ 55694 h 524518"/>
              <a:gd name="connsiteX6" fmla="*/ 640755 w 937947"/>
              <a:gd name="connsiteY6" fmla="*/ 524518 h 524518"/>
              <a:gd name="connsiteX7" fmla="*/ 461074 w 937947"/>
              <a:gd name="connsiteY7" fmla="*/ 422329 h 524518"/>
              <a:gd name="connsiteX8" fmla="*/ 0 w 937947"/>
              <a:gd name="connsiteY8" fmla="*/ 440727 h 524518"/>
              <a:gd name="connsiteX0" fmla="*/ 0 w 937947"/>
              <a:gd name="connsiteY0" fmla="*/ 440727 h 532267"/>
              <a:gd name="connsiteX1" fmla="*/ 75066 w 937947"/>
              <a:gd name="connsiteY1" fmla="*/ 191304 h 532267"/>
              <a:gd name="connsiteX2" fmla="*/ 281694 w 937947"/>
              <a:gd name="connsiteY2" fmla="*/ 191304 h 532267"/>
              <a:gd name="connsiteX3" fmla="*/ 604734 w 937947"/>
              <a:gd name="connsiteY3" fmla="*/ 343862 h 532267"/>
              <a:gd name="connsiteX4" fmla="*/ 937947 w 937947"/>
              <a:gd name="connsiteY4" fmla="*/ 0 h 532267"/>
              <a:gd name="connsiteX5" fmla="*/ 750517 w 937947"/>
              <a:gd name="connsiteY5" fmla="*/ 532267 h 532267"/>
              <a:gd name="connsiteX6" fmla="*/ 640755 w 937947"/>
              <a:gd name="connsiteY6" fmla="*/ 524518 h 532267"/>
              <a:gd name="connsiteX7" fmla="*/ 461074 w 937947"/>
              <a:gd name="connsiteY7" fmla="*/ 422329 h 532267"/>
              <a:gd name="connsiteX8" fmla="*/ 0 w 937947"/>
              <a:gd name="connsiteY8" fmla="*/ 440727 h 532267"/>
              <a:gd name="connsiteX0" fmla="*/ 0 w 763591"/>
              <a:gd name="connsiteY0" fmla="*/ 249423 h 340963"/>
              <a:gd name="connsiteX1" fmla="*/ 75066 w 763591"/>
              <a:gd name="connsiteY1" fmla="*/ 0 h 340963"/>
              <a:gd name="connsiteX2" fmla="*/ 281694 w 763591"/>
              <a:gd name="connsiteY2" fmla="*/ 0 h 340963"/>
              <a:gd name="connsiteX3" fmla="*/ 604734 w 763591"/>
              <a:gd name="connsiteY3" fmla="*/ 152558 h 340963"/>
              <a:gd name="connsiteX4" fmla="*/ 763591 w 763591"/>
              <a:gd name="connsiteY4" fmla="*/ 141910 h 340963"/>
              <a:gd name="connsiteX5" fmla="*/ 750517 w 763591"/>
              <a:gd name="connsiteY5" fmla="*/ 340963 h 340963"/>
              <a:gd name="connsiteX6" fmla="*/ 640755 w 763591"/>
              <a:gd name="connsiteY6" fmla="*/ 333214 h 340963"/>
              <a:gd name="connsiteX7" fmla="*/ 461074 w 763591"/>
              <a:gd name="connsiteY7" fmla="*/ 231025 h 340963"/>
              <a:gd name="connsiteX8" fmla="*/ 0 w 763591"/>
              <a:gd name="connsiteY8" fmla="*/ 249423 h 340963"/>
              <a:gd name="connsiteX0" fmla="*/ 0 w 785388"/>
              <a:gd name="connsiteY0" fmla="*/ 249423 h 337089"/>
              <a:gd name="connsiteX1" fmla="*/ 75066 w 785388"/>
              <a:gd name="connsiteY1" fmla="*/ 0 h 337089"/>
              <a:gd name="connsiteX2" fmla="*/ 281694 w 785388"/>
              <a:gd name="connsiteY2" fmla="*/ 0 h 337089"/>
              <a:gd name="connsiteX3" fmla="*/ 604734 w 785388"/>
              <a:gd name="connsiteY3" fmla="*/ 152558 h 337089"/>
              <a:gd name="connsiteX4" fmla="*/ 763591 w 785388"/>
              <a:gd name="connsiteY4" fmla="*/ 141910 h 337089"/>
              <a:gd name="connsiteX5" fmla="*/ 785388 w 785388"/>
              <a:gd name="connsiteY5" fmla="*/ 337089 h 337089"/>
              <a:gd name="connsiteX6" fmla="*/ 640755 w 785388"/>
              <a:gd name="connsiteY6" fmla="*/ 333214 h 337089"/>
              <a:gd name="connsiteX7" fmla="*/ 461074 w 785388"/>
              <a:gd name="connsiteY7" fmla="*/ 231025 h 337089"/>
              <a:gd name="connsiteX8" fmla="*/ 0 w 785388"/>
              <a:gd name="connsiteY8" fmla="*/ 249423 h 337089"/>
              <a:gd name="connsiteX0" fmla="*/ 0 w 942868"/>
              <a:gd name="connsiteY0" fmla="*/ 737103 h 737103"/>
              <a:gd name="connsiteX1" fmla="*/ 232546 w 942868"/>
              <a:gd name="connsiteY1" fmla="*/ 0 h 737103"/>
              <a:gd name="connsiteX2" fmla="*/ 439174 w 942868"/>
              <a:gd name="connsiteY2" fmla="*/ 0 h 737103"/>
              <a:gd name="connsiteX3" fmla="*/ 762214 w 942868"/>
              <a:gd name="connsiteY3" fmla="*/ 152558 h 737103"/>
              <a:gd name="connsiteX4" fmla="*/ 921071 w 942868"/>
              <a:gd name="connsiteY4" fmla="*/ 141910 h 737103"/>
              <a:gd name="connsiteX5" fmla="*/ 942868 w 942868"/>
              <a:gd name="connsiteY5" fmla="*/ 337089 h 737103"/>
              <a:gd name="connsiteX6" fmla="*/ 798235 w 942868"/>
              <a:gd name="connsiteY6" fmla="*/ 333214 h 737103"/>
              <a:gd name="connsiteX7" fmla="*/ 618554 w 942868"/>
              <a:gd name="connsiteY7" fmla="*/ 231025 h 737103"/>
              <a:gd name="connsiteX8" fmla="*/ 0 w 942868"/>
              <a:gd name="connsiteY8" fmla="*/ 737103 h 737103"/>
              <a:gd name="connsiteX0" fmla="*/ 0 w 942868"/>
              <a:gd name="connsiteY0" fmla="*/ 737103 h 737103"/>
              <a:gd name="connsiteX1" fmla="*/ 232546 w 942868"/>
              <a:gd name="connsiteY1" fmla="*/ 0 h 737103"/>
              <a:gd name="connsiteX2" fmla="*/ 439174 w 942868"/>
              <a:gd name="connsiteY2" fmla="*/ 0 h 737103"/>
              <a:gd name="connsiteX3" fmla="*/ 762214 w 942868"/>
              <a:gd name="connsiteY3" fmla="*/ 152558 h 737103"/>
              <a:gd name="connsiteX4" fmla="*/ 921071 w 942868"/>
              <a:gd name="connsiteY4" fmla="*/ 141910 h 737103"/>
              <a:gd name="connsiteX5" fmla="*/ 942868 w 942868"/>
              <a:gd name="connsiteY5" fmla="*/ 337089 h 737103"/>
              <a:gd name="connsiteX6" fmla="*/ 798235 w 942868"/>
              <a:gd name="connsiteY6" fmla="*/ 333214 h 737103"/>
              <a:gd name="connsiteX7" fmla="*/ 791274 w 942868"/>
              <a:gd name="connsiteY7" fmla="*/ 733945 h 737103"/>
              <a:gd name="connsiteX8" fmla="*/ 0 w 942868"/>
              <a:gd name="connsiteY8" fmla="*/ 737103 h 737103"/>
              <a:gd name="connsiteX0" fmla="*/ 0 w 1440708"/>
              <a:gd name="connsiteY0" fmla="*/ 737103 h 738409"/>
              <a:gd name="connsiteX1" fmla="*/ 232546 w 1440708"/>
              <a:gd name="connsiteY1" fmla="*/ 0 h 738409"/>
              <a:gd name="connsiteX2" fmla="*/ 439174 w 1440708"/>
              <a:gd name="connsiteY2" fmla="*/ 0 h 738409"/>
              <a:gd name="connsiteX3" fmla="*/ 762214 w 1440708"/>
              <a:gd name="connsiteY3" fmla="*/ 152558 h 738409"/>
              <a:gd name="connsiteX4" fmla="*/ 921071 w 1440708"/>
              <a:gd name="connsiteY4" fmla="*/ 141910 h 738409"/>
              <a:gd name="connsiteX5" fmla="*/ 1440708 w 1440708"/>
              <a:gd name="connsiteY5" fmla="*/ 738409 h 738409"/>
              <a:gd name="connsiteX6" fmla="*/ 798235 w 1440708"/>
              <a:gd name="connsiteY6" fmla="*/ 333214 h 738409"/>
              <a:gd name="connsiteX7" fmla="*/ 791274 w 1440708"/>
              <a:gd name="connsiteY7" fmla="*/ 733945 h 738409"/>
              <a:gd name="connsiteX8" fmla="*/ 0 w 1440708"/>
              <a:gd name="connsiteY8" fmla="*/ 737103 h 738409"/>
              <a:gd name="connsiteX0" fmla="*/ 0 w 1440708"/>
              <a:gd name="connsiteY0" fmla="*/ 737103 h 738409"/>
              <a:gd name="connsiteX1" fmla="*/ 232546 w 1440708"/>
              <a:gd name="connsiteY1" fmla="*/ 0 h 738409"/>
              <a:gd name="connsiteX2" fmla="*/ 439174 w 1440708"/>
              <a:gd name="connsiteY2" fmla="*/ 0 h 738409"/>
              <a:gd name="connsiteX3" fmla="*/ 762214 w 1440708"/>
              <a:gd name="connsiteY3" fmla="*/ 152558 h 738409"/>
              <a:gd name="connsiteX4" fmla="*/ 921071 w 1440708"/>
              <a:gd name="connsiteY4" fmla="*/ 141910 h 738409"/>
              <a:gd name="connsiteX5" fmla="*/ 1440708 w 1440708"/>
              <a:gd name="connsiteY5" fmla="*/ 738409 h 738409"/>
              <a:gd name="connsiteX6" fmla="*/ 981115 w 1440708"/>
              <a:gd name="connsiteY6" fmla="*/ 729454 h 738409"/>
              <a:gd name="connsiteX7" fmla="*/ 791274 w 1440708"/>
              <a:gd name="connsiteY7" fmla="*/ 733945 h 738409"/>
              <a:gd name="connsiteX8" fmla="*/ 0 w 1440708"/>
              <a:gd name="connsiteY8" fmla="*/ 737103 h 738409"/>
              <a:gd name="connsiteX0" fmla="*/ 0 w 1440708"/>
              <a:gd name="connsiteY0" fmla="*/ 737103 h 738409"/>
              <a:gd name="connsiteX1" fmla="*/ 232546 w 1440708"/>
              <a:gd name="connsiteY1" fmla="*/ 0 h 738409"/>
              <a:gd name="connsiteX2" fmla="*/ 439174 w 1440708"/>
              <a:gd name="connsiteY2" fmla="*/ 0 h 738409"/>
              <a:gd name="connsiteX3" fmla="*/ 762214 w 1440708"/>
              <a:gd name="connsiteY3" fmla="*/ 152558 h 738409"/>
              <a:gd name="connsiteX4" fmla="*/ 875351 w 1440708"/>
              <a:gd name="connsiteY4" fmla="*/ 350190 h 738409"/>
              <a:gd name="connsiteX5" fmla="*/ 1440708 w 1440708"/>
              <a:gd name="connsiteY5" fmla="*/ 738409 h 738409"/>
              <a:gd name="connsiteX6" fmla="*/ 981115 w 1440708"/>
              <a:gd name="connsiteY6" fmla="*/ 729454 h 738409"/>
              <a:gd name="connsiteX7" fmla="*/ 791274 w 1440708"/>
              <a:gd name="connsiteY7" fmla="*/ 733945 h 738409"/>
              <a:gd name="connsiteX8" fmla="*/ 0 w 1440708"/>
              <a:gd name="connsiteY8" fmla="*/ 737103 h 738409"/>
              <a:gd name="connsiteX0" fmla="*/ 0 w 1836948"/>
              <a:gd name="connsiteY0" fmla="*/ 752343 h 752343"/>
              <a:gd name="connsiteX1" fmla="*/ 628786 w 1836948"/>
              <a:gd name="connsiteY1" fmla="*/ 0 h 752343"/>
              <a:gd name="connsiteX2" fmla="*/ 835414 w 1836948"/>
              <a:gd name="connsiteY2" fmla="*/ 0 h 752343"/>
              <a:gd name="connsiteX3" fmla="*/ 1158454 w 1836948"/>
              <a:gd name="connsiteY3" fmla="*/ 152558 h 752343"/>
              <a:gd name="connsiteX4" fmla="*/ 1271591 w 1836948"/>
              <a:gd name="connsiteY4" fmla="*/ 350190 h 752343"/>
              <a:gd name="connsiteX5" fmla="*/ 1836948 w 1836948"/>
              <a:gd name="connsiteY5" fmla="*/ 738409 h 752343"/>
              <a:gd name="connsiteX6" fmla="*/ 1377355 w 1836948"/>
              <a:gd name="connsiteY6" fmla="*/ 729454 h 752343"/>
              <a:gd name="connsiteX7" fmla="*/ 1187514 w 1836948"/>
              <a:gd name="connsiteY7" fmla="*/ 733945 h 752343"/>
              <a:gd name="connsiteX8" fmla="*/ 0 w 1836948"/>
              <a:gd name="connsiteY8" fmla="*/ 752343 h 752343"/>
              <a:gd name="connsiteX0" fmla="*/ 0 w 1836948"/>
              <a:gd name="connsiteY0" fmla="*/ 752343 h 752343"/>
              <a:gd name="connsiteX1" fmla="*/ 821826 w 1836948"/>
              <a:gd name="connsiteY1" fmla="*/ 101600 h 752343"/>
              <a:gd name="connsiteX2" fmla="*/ 835414 w 1836948"/>
              <a:gd name="connsiteY2" fmla="*/ 0 h 752343"/>
              <a:gd name="connsiteX3" fmla="*/ 1158454 w 1836948"/>
              <a:gd name="connsiteY3" fmla="*/ 152558 h 752343"/>
              <a:gd name="connsiteX4" fmla="*/ 1271591 w 1836948"/>
              <a:gd name="connsiteY4" fmla="*/ 350190 h 752343"/>
              <a:gd name="connsiteX5" fmla="*/ 1836948 w 1836948"/>
              <a:gd name="connsiteY5" fmla="*/ 738409 h 752343"/>
              <a:gd name="connsiteX6" fmla="*/ 1377355 w 1836948"/>
              <a:gd name="connsiteY6" fmla="*/ 729454 h 752343"/>
              <a:gd name="connsiteX7" fmla="*/ 1187514 w 1836948"/>
              <a:gd name="connsiteY7" fmla="*/ 733945 h 752343"/>
              <a:gd name="connsiteX8" fmla="*/ 0 w 1836948"/>
              <a:gd name="connsiteY8" fmla="*/ 752343 h 752343"/>
              <a:gd name="connsiteX0" fmla="*/ 0 w 1836948"/>
              <a:gd name="connsiteY0" fmla="*/ 772663 h 772663"/>
              <a:gd name="connsiteX1" fmla="*/ 821826 w 1836948"/>
              <a:gd name="connsiteY1" fmla="*/ 121920 h 772663"/>
              <a:gd name="connsiteX2" fmla="*/ 891294 w 1836948"/>
              <a:gd name="connsiteY2" fmla="*/ 0 h 772663"/>
              <a:gd name="connsiteX3" fmla="*/ 1158454 w 1836948"/>
              <a:gd name="connsiteY3" fmla="*/ 172878 h 772663"/>
              <a:gd name="connsiteX4" fmla="*/ 1271591 w 1836948"/>
              <a:gd name="connsiteY4" fmla="*/ 370510 h 772663"/>
              <a:gd name="connsiteX5" fmla="*/ 1836948 w 1836948"/>
              <a:gd name="connsiteY5" fmla="*/ 758729 h 772663"/>
              <a:gd name="connsiteX6" fmla="*/ 1377355 w 1836948"/>
              <a:gd name="connsiteY6" fmla="*/ 749774 h 772663"/>
              <a:gd name="connsiteX7" fmla="*/ 1187514 w 1836948"/>
              <a:gd name="connsiteY7" fmla="*/ 754265 h 772663"/>
              <a:gd name="connsiteX8" fmla="*/ 0 w 1836948"/>
              <a:gd name="connsiteY8" fmla="*/ 772663 h 772663"/>
              <a:gd name="connsiteX0" fmla="*/ 0 w 1836948"/>
              <a:gd name="connsiteY0" fmla="*/ 772663 h 772663"/>
              <a:gd name="connsiteX1" fmla="*/ 821826 w 1836948"/>
              <a:gd name="connsiteY1" fmla="*/ 121920 h 772663"/>
              <a:gd name="connsiteX2" fmla="*/ 891294 w 1836948"/>
              <a:gd name="connsiteY2" fmla="*/ 0 h 772663"/>
              <a:gd name="connsiteX3" fmla="*/ 1153374 w 1836948"/>
              <a:gd name="connsiteY3" fmla="*/ 40798 h 772663"/>
              <a:gd name="connsiteX4" fmla="*/ 1271591 w 1836948"/>
              <a:gd name="connsiteY4" fmla="*/ 370510 h 772663"/>
              <a:gd name="connsiteX5" fmla="*/ 1836948 w 1836948"/>
              <a:gd name="connsiteY5" fmla="*/ 758729 h 772663"/>
              <a:gd name="connsiteX6" fmla="*/ 1377355 w 1836948"/>
              <a:gd name="connsiteY6" fmla="*/ 749774 h 772663"/>
              <a:gd name="connsiteX7" fmla="*/ 1187514 w 1836948"/>
              <a:gd name="connsiteY7" fmla="*/ 754265 h 772663"/>
              <a:gd name="connsiteX8" fmla="*/ 0 w 1836948"/>
              <a:gd name="connsiteY8" fmla="*/ 772663 h 772663"/>
              <a:gd name="connsiteX0" fmla="*/ 0 w 1836948"/>
              <a:gd name="connsiteY0" fmla="*/ 772663 h 772663"/>
              <a:gd name="connsiteX1" fmla="*/ 821826 w 1836948"/>
              <a:gd name="connsiteY1" fmla="*/ 121920 h 772663"/>
              <a:gd name="connsiteX2" fmla="*/ 891294 w 1836948"/>
              <a:gd name="connsiteY2" fmla="*/ 0 h 772663"/>
              <a:gd name="connsiteX3" fmla="*/ 1153374 w 1836948"/>
              <a:gd name="connsiteY3" fmla="*/ 40798 h 772663"/>
              <a:gd name="connsiteX4" fmla="*/ 1413831 w 1836948"/>
              <a:gd name="connsiteY4" fmla="*/ 385750 h 772663"/>
              <a:gd name="connsiteX5" fmla="*/ 1836948 w 1836948"/>
              <a:gd name="connsiteY5" fmla="*/ 758729 h 772663"/>
              <a:gd name="connsiteX6" fmla="*/ 1377355 w 1836948"/>
              <a:gd name="connsiteY6" fmla="*/ 749774 h 772663"/>
              <a:gd name="connsiteX7" fmla="*/ 1187514 w 1836948"/>
              <a:gd name="connsiteY7" fmla="*/ 754265 h 772663"/>
              <a:gd name="connsiteX8" fmla="*/ 0 w 1836948"/>
              <a:gd name="connsiteY8" fmla="*/ 772663 h 772663"/>
              <a:gd name="connsiteX0" fmla="*/ 0 w 1836948"/>
              <a:gd name="connsiteY0" fmla="*/ 737103 h 737103"/>
              <a:gd name="connsiteX1" fmla="*/ 821826 w 1836948"/>
              <a:gd name="connsiteY1" fmla="*/ 86360 h 737103"/>
              <a:gd name="connsiteX2" fmla="*/ 911614 w 1836948"/>
              <a:gd name="connsiteY2" fmla="*/ 0 h 737103"/>
              <a:gd name="connsiteX3" fmla="*/ 1153374 w 1836948"/>
              <a:gd name="connsiteY3" fmla="*/ 5238 h 737103"/>
              <a:gd name="connsiteX4" fmla="*/ 1413831 w 1836948"/>
              <a:gd name="connsiteY4" fmla="*/ 350190 h 737103"/>
              <a:gd name="connsiteX5" fmla="*/ 1836948 w 1836948"/>
              <a:gd name="connsiteY5" fmla="*/ 723169 h 737103"/>
              <a:gd name="connsiteX6" fmla="*/ 1377355 w 1836948"/>
              <a:gd name="connsiteY6" fmla="*/ 714214 h 737103"/>
              <a:gd name="connsiteX7" fmla="*/ 1187514 w 1836948"/>
              <a:gd name="connsiteY7" fmla="*/ 718705 h 737103"/>
              <a:gd name="connsiteX8" fmla="*/ 0 w 1836948"/>
              <a:gd name="connsiteY8" fmla="*/ 737103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6948" h="737103">
                <a:moveTo>
                  <a:pt x="0" y="737103"/>
                </a:moveTo>
                <a:lnTo>
                  <a:pt x="821826" y="86360"/>
                </a:lnTo>
                <a:lnTo>
                  <a:pt x="911614" y="0"/>
                </a:lnTo>
                <a:lnTo>
                  <a:pt x="1153374" y="5238"/>
                </a:lnTo>
                <a:lnTo>
                  <a:pt x="1413831" y="350190"/>
                </a:lnTo>
                <a:lnTo>
                  <a:pt x="1836948" y="723169"/>
                </a:lnTo>
                <a:lnTo>
                  <a:pt x="1377355" y="714214"/>
                </a:lnTo>
                <a:lnTo>
                  <a:pt x="1187514" y="718705"/>
                </a:lnTo>
                <a:lnTo>
                  <a:pt x="0" y="737103"/>
                </a:lnTo>
                <a:close/>
              </a:path>
            </a:pathLst>
          </a:custGeom>
          <a:solidFill>
            <a:srgbClr val="00B0F0">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04945962-9634-2879-051D-41F2FE959ACC}"/>
              </a:ext>
            </a:extLst>
          </p:cNvPr>
          <p:cNvSpPr txBox="1"/>
          <p:nvPr/>
        </p:nvSpPr>
        <p:spPr>
          <a:xfrm>
            <a:off x="925762" y="7366064"/>
            <a:ext cx="585873" cy="246221"/>
          </a:xfrm>
          <a:prstGeom prst="rect">
            <a:avLst/>
          </a:prstGeom>
          <a:solidFill>
            <a:schemeClr val="bg1"/>
          </a:solidFill>
          <a:ln>
            <a:solidFill>
              <a:schemeClr val="tx1"/>
            </a:solidFill>
          </a:ln>
        </p:spPr>
        <p:txBody>
          <a:bodyPr wrap="square" rtlCol="0" anchor="ctr">
            <a:spAutoFit/>
          </a:bodyPr>
          <a:lstStyle/>
          <a:p>
            <a:pPr algn="ctr"/>
            <a:r>
              <a:rPr kumimoji="1" lang="ja-JP" altLang="en-US" sz="1000">
                <a:latin typeface="Meiryo UI" panose="020B0604030504040204" pitchFamily="34" charset="-128"/>
                <a:ea typeface="Meiryo UI" panose="020B0604030504040204" pitchFamily="34" charset="-128"/>
              </a:rPr>
              <a:t>保育園</a:t>
            </a:r>
          </a:p>
        </p:txBody>
      </p:sp>
      <p:sp>
        <p:nvSpPr>
          <p:cNvPr id="40" name="テキスト ボックス 39">
            <a:extLst>
              <a:ext uri="{FF2B5EF4-FFF2-40B4-BE49-F238E27FC236}">
                <a16:creationId xmlns:a16="http://schemas.microsoft.com/office/drawing/2014/main" id="{604C75B9-1701-CE43-D08C-D0D112069AC3}"/>
              </a:ext>
            </a:extLst>
          </p:cNvPr>
          <p:cNvSpPr txBox="1"/>
          <p:nvPr/>
        </p:nvSpPr>
        <p:spPr>
          <a:xfrm>
            <a:off x="1008506" y="8844300"/>
            <a:ext cx="642494" cy="230832"/>
          </a:xfrm>
          <a:prstGeom prst="rect">
            <a:avLst/>
          </a:prstGeom>
          <a:solidFill>
            <a:schemeClr val="bg1"/>
          </a:solidFill>
          <a:ln>
            <a:solidFill>
              <a:schemeClr val="tx1"/>
            </a:solidFill>
          </a:ln>
        </p:spPr>
        <p:txBody>
          <a:bodyPr wrap="square" rtlCol="0" anchor="ctr">
            <a:spAutoFit/>
          </a:bodyPr>
          <a:lstStyle/>
          <a:p>
            <a:pPr algn="ctr"/>
            <a:r>
              <a:rPr kumimoji="1" lang="ja-JP" altLang="en-US" sz="900">
                <a:latin typeface="Meiryo UI" panose="020B0604030504040204" pitchFamily="34" charset="-128"/>
                <a:ea typeface="Meiryo UI" panose="020B0604030504040204" pitchFamily="34" charset="-128"/>
              </a:rPr>
              <a:t>保育園</a:t>
            </a:r>
          </a:p>
        </p:txBody>
      </p:sp>
      <p:sp>
        <p:nvSpPr>
          <p:cNvPr id="41" name="テキスト ボックス 40">
            <a:extLst>
              <a:ext uri="{FF2B5EF4-FFF2-40B4-BE49-F238E27FC236}">
                <a16:creationId xmlns:a16="http://schemas.microsoft.com/office/drawing/2014/main" id="{74145A8B-3309-144C-E4EB-A47EB0D0E980}"/>
              </a:ext>
            </a:extLst>
          </p:cNvPr>
          <p:cNvSpPr txBox="1"/>
          <p:nvPr/>
        </p:nvSpPr>
        <p:spPr>
          <a:xfrm>
            <a:off x="1096351" y="5732531"/>
            <a:ext cx="325329" cy="138499"/>
          </a:xfrm>
          <a:prstGeom prst="rect">
            <a:avLst/>
          </a:prstGeom>
          <a:solidFill>
            <a:schemeClr val="bg1"/>
          </a:solidFill>
          <a:ln>
            <a:solidFill>
              <a:schemeClr val="tx1"/>
            </a:solidFill>
          </a:ln>
        </p:spPr>
        <p:txBody>
          <a:bodyPr wrap="square" rtlCol="0" anchor="ctr">
            <a:spAutoFit/>
          </a:bodyPr>
          <a:lstStyle/>
          <a:p>
            <a:pPr algn="ctr"/>
            <a:r>
              <a:rPr kumimoji="1" lang="ja-JP" altLang="en-US" sz="300">
                <a:latin typeface="Meiryo UI" panose="020B0604030504040204" pitchFamily="34" charset="-128"/>
                <a:ea typeface="Meiryo UI" panose="020B0604030504040204" pitchFamily="34" charset="-128"/>
              </a:rPr>
              <a:t>保育園</a:t>
            </a:r>
          </a:p>
        </p:txBody>
      </p:sp>
      <p:sp>
        <p:nvSpPr>
          <p:cNvPr id="42" name="テキスト ボックス 41">
            <a:extLst>
              <a:ext uri="{FF2B5EF4-FFF2-40B4-BE49-F238E27FC236}">
                <a16:creationId xmlns:a16="http://schemas.microsoft.com/office/drawing/2014/main" id="{9AA5E3ED-3CD3-CC54-06C1-6F92C23568F3}"/>
              </a:ext>
            </a:extLst>
          </p:cNvPr>
          <p:cNvSpPr txBox="1"/>
          <p:nvPr/>
        </p:nvSpPr>
        <p:spPr>
          <a:xfrm>
            <a:off x="2359562" y="5445432"/>
            <a:ext cx="4455574" cy="42665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ja-JP" altLang="en-US" sz="1400">
                <a:latin typeface="Meiryo" panose="020B0604030504040204" pitchFamily="34" charset="-128"/>
                <a:ea typeface="Meiryo" panose="020B0604030504040204" pitchFamily="34" charset="-128"/>
              </a:rPr>
              <a:t>建物エリア（軒下）は人の出入りは可能になっておりますが、通行エリアも兼ねた空間になっております。使い方にはご配慮ください。</a:t>
            </a:r>
            <a:endParaRPr kumimoji="1" lang="en-US" altLang="ja-JP" sz="14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400">
                <a:latin typeface="Meiryo"/>
                <a:ea typeface="Meiryo"/>
              </a:rPr>
              <a:t>荷物や用具は、可能エリアに置いてください。複数チームの参加がある場合は、責任者の方が、チームごとのエリアを指定してください。</a:t>
            </a:r>
          </a:p>
          <a:p>
            <a:pPr marL="171450" indent="-171450">
              <a:lnSpc>
                <a:spcPct val="150000"/>
              </a:lnSpc>
              <a:buFont typeface="Arial" panose="020B0604020202020204" pitchFamily="34" charset="0"/>
              <a:buChar char="•"/>
            </a:pPr>
            <a:r>
              <a:rPr lang="ja-JP" altLang="en-US" sz="1400">
                <a:latin typeface="Meiryo" panose="020B0604030504040204" pitchFamily="34" charset="-128"/>
                <a:ea typeface="Meiryo" panose="020B0604030504040204" pitchFamily="34" charset="-128"/>
              </a:rPr>
              <a:t>平日または土曜日に関しては保育園が開園されているため、騒音等に注意して使用することとします。</a:t>
            </a:r>
            <a:endParaRPr lang="en-US" altLang="ja-JP" sz="14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400">
                <a:solidFill>
                  <a:srgbClr val="FF0000"/>
                </a:solidFill>
                <a:latin typeface="Meiryo"/>
                <a:ea typeface="Meiryo"/>
              </a:rPr>
              <a:t>特にお昼寝の</a:t>
            </a:r>
            <a:r>
              <a:rPr lang="en-US" altLang="ja-JP" sz="1400">
                <a:solidFill>
                  <a:srgbClr val="FF0000"/>
                </a:solidFill>
                <a:latin typeface="Meiryo"/>
                <a:ea typeface="Meiryo"/>
              </a:rPr>
              <a:t>12</a:t>
            </a:r>
            <a:r>
              <a:rPr lang="ja-JP" altLang="en-US" sz="1400">
                <a:solidFill>
                  <a:srgbClr val="FF0000"/>
                </a:solidFill>
                <a:latin typeface="Meiryo"/>
                <a:ea typeface="Meiryo"/>
              </a:rPr>
              <a:t>時</a:t>
            </a:r>
            <a:r>
              <a:rPr lang="en-US" altLang="ja-JP" sz="1400">
                <a:solidFill>
                  <a:srgbClr val="FF0000"/>
                </a:solidFill>
                <a:latin typeface="Meiryo"/>
                <a:ea typeface="Meiryo"/>
              </a:rPr>
              <a:t>〜15</a:t>
            </a:r>
            <a:r>
              <a:rPr lang="ja-JP" altLang="en-US" sz="1400">
                <a:solidFill>
                  <a:srgbClr val="FF0000"/>
                </a:solidFill>
                <a:latin typeface="Meiryo"/>
                <a:ea typeface="Meiryo"/>
              </a:rPr>
              <a:t>時はご注意ください</a:t>
            </a:r>
            <a:endParaRPr lang="en-US" altLang="ja-JP" sz="1400">
              <a:solidFill>
                <a:srgbClr val="FF0000"/>
              </a:solidFill>
              <a:latin typeface="Meiryo"/>
              <a:ea typeface="Meiryo"/>
            </a:endParaRPr>
          </a:p>
          <a:p>
            <a:pPr marL="171450" indent="-171450">
              <a:lnSpc>
                <a:spcPct val="150000"/>
              </a:lnSpc>
              <a:buFont typeface="Arial" panose="020B0604020202020204" pitchFamily="34" charset="0"/>
              <a:buChar char="•"/>
            </a:pPr>
            <a:r>
              <a:rPr kumimoji="1" lang="ja-JP" altLang="en-US" sz="1400">
                <a:latin typeface="Meiryo" panose="020B0604030504040204" pitchFamily="34" charset="-128"/>
                <a:ea typeface="Meiryo" panose="020B0604030504040204" pitchFamily="34" charset="-128"/>
              </a:rPr>
              <a:t>改善が必要な場合はこちらから主催者側にさらに利用を制限をお願いする場合があります。</a:t>
            </a:r>
            <a:endParaRPr kumimoji="1" lang="en-US" altLang="ja-JP" sz="14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400">
                <a:latin typeface="Meiryo"/>
                <a:ea typeface="Meiryo"/>
              </a:rPr>
              <a:t>スタジオの入り口周りは塞がないようにしてください。</a:t>
            </a:r>
            <a:endParaRPr lang="en-US" altLang="ja-JP" sz="1400">
              <a:latin typeface="Meiryo"/>
              <a:ea typeface="Meiryo"/>
            </a:endParaRPr>
          </a:p>
        </p:txBody>
      </p:sp>
      <p:sp>
        <p:nvSpPr>
          <p:cNvPr id="43" name="テキスト ボックス 42">
            <a:extLst>
              <a:ext uri="{FF2B5EF4-FFF2-40B4-BE49-F238E27FC236}">
                <a16:creationId xmlns:a16="http://schemas.microsoft.com/office/drawing/2014/main" id="{A505DDC5-B7A9-38F4-E698-880CFA2D3E62}"/>
              </a:ext>
            </a:extLst>
          </p:cNvPr>
          <p:cNvSpPr txBox="1"/>
          <p:nvPr/>
        </p:nvSpPr>
        <p:spPr>
          <a:xfrm>
            <a:off x="537237" y="5779638"/>
            <a:ext cx="325329" cy="138499"/>
          </a:xfrm>
          <a:prstGeom prst="rect">
            <a:avLst/>
          </a:prstGeom>
          <a:solidFill>
            <a:schemeClr val="bg1"/>
          </a:solidFill>
          <a:ln>
            <a:solidFill>
              <a:schemeClr val="tx1"/>
            </a:solidFill>
          </a:ln>
        </p:spPr>
        <p:txBody>
          <a:bodyPr wrap="square" rtlCol="0" anchor="ctr">
            <a:spAutoFit/>
          </a:bodyPr>
          <a:lstStyle/>
          <a:p>
            <a:pPr algn="ctr"/>
            <a:r>
              <a:rPr lang="ja-JP" altLang="en-US" sz="300">
                <a:latin typeface="Meiryo UI" panose="020B0604030504040204" pitchFamily="34" charset="-128"/>
                <a:ea typeface="Meiryo UI" panose="020B0604030504040204" pitchFamily="34" charset="-128"/>
              </a:rPr>
              <a:t>倉庫</a:t>
            </a:r>
            <a:endParaRPr kumimoji="1" lang="ja-JP" altLang="en-US" sz="3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93681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669311F-ECAD-47AE-A50E-37F381DF2887}"/>
              </a:ext>
            </a:extLst>
          </p:cNvPr>
          <p:cNvSpPr>
            <a:spLocks noGrp="1"/>
          </p:cNvSpPr>
          <p:nvPr>
            <p:ph type="body" sz="quarter" idx="13"/>
          </p:nvPr>
        </p:nvSpPr>
        <p:spPr/>
        <p:txBody>
          <a:bodyPr/>
          <a:lstStyle/>
          <a:p>
            <a:r>
              <a:rPr lang="ja-JP" altLang="en-US"/>
              <a:t>９．保育園への安全確認</a:t>
            </a:r>
          </a:p>
        </p:txBody>
      </p:sp>
      <p:sp>
        <p:nvSpPr>
          <p:cNvPr id="3" name="スライド番号プレースホルダー 2">
            <a:extLst>
              <a:ext uri="{FF2B5EF4-FFF2-40B4-BE49-F238E27FC236}">
                <a16:creationId xmlns:a16="http://schemas.microsoft.com/office/drawing/2014/main" id="{EB149DD7-AFA2-48CF-BFC4-BFBF349CA802}"/>
              </a:ext>
            </a:extLst>
          </p:cNvPr>
          <p:cNvSpPr>
            <a:spLocks noGrp="1"/>
          </p:cNvSpPr>
          <p:nvPr>
            <p:ph type="sldNum" sz="quarter" idx="12"/>
          </p:nvPr>
        </p:nvSpPr>
        <p:spPr/>
        <p:txBody>
          <a:bodyPr/>
          <a:lstStyle/>
          <a:p>
            <a:fld id="{33D07AEE-1609-4CC5-9B6E-CD4B5681D5B4}" type="slidenum">
              <a:rPr kumimoji="1" lang="ja-JP" altLang="en-US" smtClean="0"/>
              <a:pPr/>
              <a:t>11</a:t>
            </a:fld>
            <a:endParaRPr kumimoji="1" lang="ja-JP" altLang="en-US"/>
          </a:p>
        </p:txBody>
      </p:sp>
      <p:pic>
        <p:nvPicPr>
          <p:cNvPr id="4" name="図 3">
            <a:extLst>
              <a:ext uri="{FF2B5EF4-FFF2-40B4-BE49-F238E27FC236}">
                <a16:creationId xmlns:a16="http://schemas.microsoft.com/office/drawing/2014/main" id="{6F84CC28-0426-7CF9-167B-DF392032EF6E}"/>
              </a:ext>
            </a:extLst>
          </p:cNvPr>
          <p:cNvPicPr>
            <a:picLocks noChangeAspect="1"/>
          </p:cNvPicPr>
          <p:nvPr/>
        </p:nvPicPr>
        <p:blipFill rotWithShape="1">
          <a:blip r:embed="rId2"/>
          <a:srcRect l="38056" t="28796" r="37778" b="28796"/>
          <a:stretch/>
        </p:blipFill>
        <p:spPr>
          <a:xfrm>
            <a:off x="361950" y="1028700"/>
            <a:ext cx="1657350" cy="2057400"/>
          </a:xfrm>
          <a:prstGeom prst="rect">
            <a:avLst/>
          </a:prstGeom>
        </p:spPr>
      </p:pic>
      <p:sp>
        <p:nvSpPr>
          <p:cNvPr id="5" name="テキスト ボックス 4">
            <a:extLst>
              <a:ext uri="{FF2B5EF4-FFF2-40B4-BE49-F238E27FC236}">
                <a16:creationId xmlns:a16="http://schemas.microsoft.com/office/drawing/2014/main" id="{4CFF452F-BB54-4D2B-C9A5-FB2730C3A131}"/>
              </a:ext>
            </a:extLst>
          </p:cNvPr>
          <p:cNvSpPr txBox="1"/>
          <p:nvPr/>
        </p:nvSpPr>
        <p:spPr>
          <a:xfrm>
            <a:off x="2209800" y="1703459"/>
            <a:ext cx="4286249" cy="707886"/>
          </a:xfrm>
          <a:prstGeom prst="rect">
            <a:avLst/>
          </a:prstGeom>
          <a:noFill/>
          <a:ln>
            <a:noFill/>
          </a:ln>
        </p:spPr>
        <p:txBody>
          <a:bodyPr wrap="square" rtlCol="0" anchor="ctr">
            <a:spAutoFit/>
          </a:bodyPr>
          <a:lstStyle/>
          <a:p>
            <a:r>
              <a:rPr lang="ja-JP" altLang="en-US" sz="4000" b="1">
                <a:solidFill>
                  <a:srgbClr val="FF0000"/>
                </a:solidFill>
                <a:latin typeface="Meiryo UI" panose="020B0604030504040204" pitchFamily="34" charset="-128"/>
                <a:ea typeface="Meiryo UI" panose="020B0604030504040204" pitchFamily="34" charset="-128"/>
              </a:rPr>
              <a:t>ご協力お願いします</a:t>
            </a:r>
            <a:endParaRPr kumimoji="1" lang="en-US" altLang="ja-JP" sz="4000" b="1">
              <a:solidFill>
                <a:srgbClr val="FF0000"/>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B422A9D-E0D7-9411-2B18-0BC94243217F}"/>
              </a:ext>
            </a:extLst>
          </p:cNvPr>
          <p:cNvSpPr txBox="1"/>
          <p:nvPr/>
        </p:nvSpPr>
        <p:spPr>
          <a:xfrm>
            <a:off x="361950" y="3201913"/>
            <a:ext cx="6153150" cy="5970865"/>
          </a:xfrm>
          <a:prstGeom prst="rect">
            <a:avLst/>
          </a:prstGeom>
          <a:noFill/>
        </p:spPr>
        <p:txBody>
          <a:bodyPr wrap="square" lIns="91440" tIns="45720" rIns="91440" bIns="45720" rtlCol="0" anchor="t">
            <a:spAutoFit/>
          </a:bodyPr>
          <a:lstStyle/>
          <a:p>
            <a:pPr>
              <a:lnSpc>
                <a:spcPct val="150000"/>
              </a:lnSpc>
            </a:pPr>
            <a:r>
              <a:rPr lang="en-US" altLang="ja-JP" sz="1600">
                <a:latin typeface="Meiryo"/>
                <a:ea typeface="Meiryo"/>
              </a:rPr>
              <a:t>COSMOS</a:t>
            </a:r>
            <a:r>
              <a:rPr lang="ja-JP" altLang="en-US" sz="1600">
                <a:latin typeface="Meiryo"/>
                <a:ea typeface="Meiryo"/>
              </a:rPr>
              <a:t>（熊本県フットボールセンター）では保育園（名称：こすもす保育園）を運営しております。子どもたちを預かっている以上、安全や安心できる保育園運営が必要となります。ご協力お願いいたします。</a:t>
            </a:r>
            <a:endParaRPr lang="en-US" altLang="ja-JP" sz="1600">
              <a:latin typeface="Meiryo"/>
              <a:ea typeface="Meiryo"/>
            </a:endParaRPr>
          </a:p>
          <a:p>
            <a:pPr>
              <a:lnSpc>
                <a:spcPct val="150000"/>
              </a:lnSpc>
            </a:pPr>
            <a:endParaRPr lang="ja-JP" altLang="en-US" sz="1600">
              <a:latin typeface="Meiryo"/>
              <a:ea typeface="Meiryo"/>
            </a:endParaRPr>
          </a:p>
          <a:p>
            <a:pPr>
              <a:lnSpc>
                <a:spcPct val="150000"/>
              </a:lnSpc>
            </a:pPr>
            <a:r>
              <a:rPr kumimoji="1" lang="ja-JP" altLang="en-US" sz="1600">
                <a:latin typeface="Meiryo" panose="020B0604030504040204" pitchFamily="34" charset="-128"/>
                <a:ea typeface="Meiryo" panose="020B0604030504040204" pitchFamily="34" charset="-128"/>
              </a:rPr>
              <a:t>［開園時間］</a:t>
            </a:r>
            <a:endParaRPr kumimoji="1" lang="en-US" altLang="ja-JP" sz="1600">
              <a:latin typeface="Meiryo" panose="020B0604030504040204" pitchFamily="34" charset="-128"/>
              <a:ea typeface="Meiryo" panose="020B0604030504040204" pitchFamily="34" charset="-128"/>
            </a:endParaRPr>
          </a:p>
          <a:p>
            <a:pPr>
              <a:lnSpc>
                <a:spcPct val="150000"/>
              </a:lnSpc>
            </a:pPr>
            <a:r>
              <a:rPr lang="ja-JP" altLang="en-US" sz="1600">
                <a:latin typeface="Meiryo" panose="020B0604030504040204" pitchFamily="34" charset="-128"/>
                <a:ea typeface="Meiryo" panose="020B0604030504040204" pitchFamily="34" charset="-128"/>
              </a:rPr>
              <a:t>月曜日</a:t>
            </a:r>
            <a:r>
              <a:rPr lang="en-US" altLang="ja-JP" sz="1600">
                <a:latin typeface="Meiryo" panose="020B0604030504040204" pitchFamily="34" charset="-128"/>
                <a:ea typeface="Meiryo" panose="020B0604030504040204" pitchFamily="34" charset="-128"/>
              </a:rPr>
              <a:t>〜</a:t>
            </a:r>
            <a:r>
              <a:rPr lang="ja-JP" altLang="en-US" sz="1600">
                <a:latin typeface="Meiryo" panose="020B0604030504040204" pitchFamily="34" charset="-128"/>
                <a:ea typeface="Meiryo" panose="020B0604030504040204" pitchFamily="34" charset="-128"/>
              </a:rPr>
              <a:t>土曜日：</a:t>
            </a:r>
            <a:r>
              <a:rPr lang="en-US" altLang="ja-JP" sz="1600">
                <a:latin typeface="Meiryo" panose="020B0604030504040204" pitchFamily="34" charset="-128"/>
                <a:ea typeface="Meiryo" panose="020B0604030504040204" pitchFamily="34" charset="-128"/>
              </a:rPr>
              <a:t>8</a:t>
            </a:r>
            <a:r>
              <a:rPr lang="ja-JP" altLang="en-US" sz="1600">
                <a:latin typeface="Meiryo" panose="020B0604030504040204" pitchFamily="34" charset="-128"/>
                <a:ea typeface="Meiryo" panose="020B0604030504040204" pitchFamily="34" charset="-128"/>
              </a:rPr>
              <a:t>時</a:t>
            </a:r>
            <a:r>
              <a:rPr lang="en-US" altLang="ja-JP" sz="1600">
                <a:latin typeface="Meiryo" panose="020B0604030504040204" pitchFamily="34" charset="-128"/>
                <a:ea typeface="Meiryo" panose="020B0604030504040204" pitchFamily="34" charset="-128"/>
              </a:rPr>
              <a:t>〜18</a:t>
            </a:r>
            <a:r>
              <a:rPr lang="ja-JP" altLang="en-US" sz="1600">
                <a:latin typeface="Meiryo" panose="020B0604030504040204" pitchFamily="34" charset="-128"/>
                <a:ea typeface="Meiryo" panose="020B0604030504040204" pitchFamily="34" charset="-128"/>
              </a:rPr>
              <a:t>時</a:t>
            </a:r>
            <a:endParaRPr kumimoji="1" lang="en-US" altLang="ja-JP" sz="1600">
              <a:latin typeface="Meiryo" panose="020B0604030504040204" pitchFamily="34" charset="-128"/>
              <a:ea typeface="Meiryo" panose="020B0604030504040204" pitchFamily="34" charset="-128"/>
            </a:endParaRPr>
          </a:p>
          <a:p>
            <a:pPr>
              <a:lnSpc>
                <a:spcPct val="150000"/>
              </a:lnSpc>
            </a:pPr>
            <a:endParaRPr lang="en-US" altLang="ja-JP" sz="1600">
              <a:latin typeface="Meiryo" panose="020B0604030504040204" pitchFamily="34" charset="-128"/>
              <a:ea typeface="Meiryo" panose="020B0604030504040204" pitchFamily="34" charset="-128"/>
            </a:endParaRPr>
          </a:p>
          <a:p>
            <a:pPr>
              <a:lnSpc>
                <a:spcPct val="150000"/>
              </a:lnSpc>
            </a:pPr>
            <a:r>
              <a:rPr lang="ja-JP" altLang="en-US" sz="1600">
                <a:latin typeface="Meiryo" panose="020B0604030504040204" pitchFamily="34" charset="-128"/>
                <a:ea typeface="Meiryo" panose="020B0604030504040204" pitchFamily="34" charset="-128"/>
              </a:rPr>
              <a:t>［注意事項］</a:t>
            </a:r>
            <a:endParaRPr lang="en-US" altLang="ja-JP" sz="16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kumimoji="1" lang="ja-JP" altLang="en-US" sz="1600">
                <a:latin typeface="Meiryo" panose="020B0604030504040204" pitchFamily="34" charset="-128"/>
                <a:ea typeface="Meiryo" panose="020B0604030504040204" pitchFamily="34" charset="-128"/>
              </a:rPr>
              <a:t>保育園周辺での関係者以外の往来</a:t>
            </a:r>
            <a:endParaRPr kumimoji="1" lang="en-US" altLang="ja-JP" sz="16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600">
                <a:latin typeface="Meiryo" panose="020B0604030504040204" pitchFamily="34" charset="-128"/>
                <a:ea typeface="Meiryo" panose="020B0604030504040204" pitchFamily="34" charset="-128"/>
              </a:rPr>
              <a:t>お昼寝時間の騒音（</a:t>
            </a:r>
            <a:r>
              <a:rPr lang="en-US" altLang="ja-JP" sz="1600">
                <a:latin typeface="Meiryo" panose="020B0604030504040204" pitchFamily="34" charset="-128"/>
                <a:ea typeface="Meiryo" panose="020B0604030504040204" pitchFamily="34" charset="-128"/>
              </a:rPr>
              <a:t>12</a:t>
            </a:r>
            <a:r>
              <a:rPr lang="ja-JP" altLang="en-US" sz="1600">
                <a:latin typeface="Meiryo" panose="020B0604030504040204" pitchFamily="34" charset="-128"/>
                <a:ea typeface="Meiryo" panose="020B0604030504040204" pitchFamily="34" charset="-128"/>
              </a:rPr>
              <a:t>時</a:t>
            </a:r>
            <a:r>
              <a:rPr lang="en-US" altLang="ja-JP" sz="1600">
                <a:latin typeface="Meiryo" panose="020B0604030504040204" pitchFamily="34" charset="-128"/>
                <a:ea typeface="Meiryo" panose="020B0604030504040204" pitchFamily="34" charset="-128"/>
              </a:rPr>
              <a:t>〜15</a:t>
            </a:r>
            <a:r>
              <a:rPr lang="ja-JP" altLang="en-US" sz="1600">
                <a:latin typeface="Meiryo" panose="020B0604030504040204" pitchFamily="34" charset="-128"/>
                <a:ea typeface="Meiryo" panose="020B0604030504040204" pitchFamily="34" charset="-128"/>
              </a:rPr>
              <a:t>時）</a:t>
            </a:r>
            <a:endParaRPr lang="en-US" altLang="ja-JP" sz="16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kumimoji="1" lang="ja-JP" altLang="en-US" sz="1600">
                <a:latin typeface="Meiryo" panose="020B0604030504040204" pitchFamily="34" charset="-128"/>
                <a:ea typeface="Meiryo" panose="020B0604030504040204" pitchFamily="34" charset="-128"/>
              </a:rPr>
              <a:t>駐車場送迎時の安全確保</a:t>
            </a:r>
            <a:endParaRPr kumimoji="1" lang="en-US" altLang="ja-JP" sz="1600">
              <a:latin typeface="Meiryo" panose="020B0604030504040204" pitchFamily="34" charset="-128"/>
              <a:ea typeface="Meiryo" panose="020B0604030504040204" pitchFamily="34" charset="-128"/>
            </a:endParaRPr>
          </a:p>
          <a:p>
            <a:pPr marL="444500" indent="-444500">
              <a:lnSpc>
                <a:spcPct val="150000"/>
              </a:lnSpc>
            </a:pPr>
            <a:r>
              <a:rPr lang="ja-JP" altLang="en-US" sz="1600">
                <a:latin typeface="Meiryo" panose="020B0604030504040204" pitchFamily="34" charset="-128"/>
                <a:ea typeface="Meiryo" panose="020B0604030504040204" pitchFamily="34" charset="-128"/>
              </a:rPr>
              <a:t>　→ウォーミグアップエリアでの</a:t>
            </a:r>
            <a:r>
              <a:rPr lang="en-US" altLang="ja-JP" sz="1600">
                <a:latin typeface="Meiryo" panose="020B0604030504040204" pitchFamily="34" charset="-128"/>
                <a:ea typeface="Meiryo" panose="020B0604030504040204" pitchFamily="34" charset="-128"/>
              </a:rPr>
              <a:t>16</a:t>
            </a:r>
            <a:r>
              <a:rPr lang="ja-JP" altLang="en-US" sz="1600">
                <a:latin typeface="Meiryo" panose="020B0604030504040204" pitchFamily="34" charset="-128"/>
                <a:ea typeface="Meiryo" panose="020B0604030504040204" pitchFamily="34" charset="-128"/>
              </a:rPr>
              <a:t>時</a:t>
            </a:r>
            <a:r>
              <a:rPr lang="en-US" altLang="ja-JP" sz="1600">
                <a:latin typeface="Meiryo" panose="020B0604030504040204" pitchFamily="34" charset="-128"/>
                <a:ea typeface="Meiryo" panose="020B0604030504040204" pitchFamily="34" charset="-128"/>
              </a:rPr>
              <a:t>00</a:t>
            </a:r>
            <a:r>
              <a:rPr lang="ja-JP" altLang="en-US" sz="1600">
                <a:latin typeface="Meiryo" panose="020B0604030504040204" pitchFamily="34" charset="-128"/>
                <a:ea typeface="Meiryo" panose="020B0604030504040204" pitchFamily="34" charset="-128"/>
              </a:rPr>
              <a:t>分</a:t>
            </a:r>
            <a:r>
              <a:rPr lang="en-US" altLang="ja-JP" sz="1600">
                <a:latin typeface="Meiryo" panose="020B0604030504040204" pitchFamily="34" charset="-128"/>
                <a:ea typeface="Meiryo" panose="020B0604030504040204" pitchFamily="34" charset="-128"/>
              </a:rPr>
              <a:t>-18</a:t>
            </a:r>
            <a:r>
              <a:rPr lang="ja-JP" altLang="en-US" sz="1600">
                <a:latin typeface="Meiryo" panose="020B0604030504040204" pitchFamily="34" charset="-128"/>
                <a:ea typeface="Meiryo" panose="020B0604030504040204" pitchFamily="34" charset="-128"/>
              </a:rPr>
              <a:t>時</a:t>
            </a:r>
            <a:r>
              <a:rPr lang="en-US" altLang="ja-JP" sz="1600">
                <a:latin typeface="Meiryo" panose="020B0604030504040204" pitchFamily="34" charset="-128"/>
                <a:ea typeface="Meiryo" panose="020B0604030504040204" pitchFamily="34" charset="-128"/>
              </a:rPr>
              <a:t>00</a:t>
            </a:r>
            <a:r>
              <a:rPr lang="ja-JP" altLang="en-US" sz="1600">
                <a:latin typeface="Meiryo" panose="020B0604030504040204" pitchFamily="34" charset="-128"/>
                <a:ea typeface="Meiryo" panose="020B0604030504040204" pitchFamily="34" charset="-128"/>
              </a:rPr>
              <a:t>分はボールを使用しないようお願いします。</a:t>
            </a:r>
            <a:endParaRPr kumimoji="1" lang="en-US" altLang="ja-JP" sz="16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600">
                <a:latin typeface="Meiryo" panose="020B0604030504040204" pitchFamily="34" charset="-128"/>
                <a:ea typeface="Meiryo" panose="020B0604030504040204" pitchFamily="34" charset="-128"/>
              </a:rPr>
              <a:t>保育園周辺での荷物置き、待機の禁止</a:t>
            </a:r>
            <a:endParaRPr lang="en-US" altLang="ja-JP" sz="16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600">
                <a:latin typeface="Meiryo" panose="020B0604030504040204" pitchFamily="34" charset="-128"/>
                <a:ea typeface="Meiryo" panose="020B0604030504040204" pitchFamily="34" charset="-128"/>
              </a:rPr>
              <a:t>保育園関係者の駐車エリア確保、駐車場での徐行徹底</a:t>
            </a:r>
            <a:endParaRPr kumimoji="1" lang="en-US" altLang="ja-JP"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67194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669311F-ECAD-47AE-A50E-37F381DF2887}"/>
              </a:ext>
            </a:extLst>
          </p:cNvPr>
          <p:cNvSpPr>
            <a:spLocks noGrp="1"/>
          </p:cNvSpPr>
          <p:nvPr>
            <p:ph type="body" sz="quarter" idx="13"/>
          </p:nvPr>
        </p:nvSpPr>
        <p:spPr/>
        <p:txBody>
          <a:bodyPr/>
          <a:lstStyle/>
          <a:p>
            <a:r>
              <a:rPr lang="ja-JP" altLang="en-US"/>
              <a:t>１０．地図</a:t>
            </a:r>
          </a:p>
        </p:txBody>
      </p:sp>
      <p:sp>
        <p:nvSpPr>
          <p:cNvPr id="3" name="スライド番号プレースホルダー 2">
            <a:extLst>
              <a:ext uri="{FF2B5EF4-FFF2-40B4-BE49-F238E27FC236}">
                <a16:creationId xmlns:a16="http://schemas.microsoft.com/office/drawing/2014/main" id="{EB149DD7-AFA2-48CF-BFC4-BFBF349CA802}"/>
              </a:ext>
            </a:extLst>
          </p:cNvPr>
          <p:cNvSpPr>
            <a:spLocks noGrp="1"/>
          </p:cNvSpPr>
          <p:nvPr>
            <p:ph type="sldNum" sz="quarter" idx="12"/>
          </p:nvPr>
        </p:nvSpPr>
        <p:spPr/>
        <p:txBody>
          <a:bodyPr/>
          <a:lstStyle/>
          <a:p>
            <a:fld id="{33D07AEE-1609-4CC5-9B6E-CD4B5681D5B4}" type="slidenum">
              <a:rPr kumimoji="1" lang="ja-JP" altLang="en-US" smtClean="0"/>
              <a:pPr/>
              <a:t>12</a:t>
            </a:fld>
            <a:endParaRPr kumimoji="1" lang="ja-JP" altLang="en-US"/>
          </a:p>
        </p:txBody>
      </p:sp>
      <p:pic>
        <p:nvPicPr>
          <p:cNvPr id="8" name="図 7" descr="マップ&#10;&#10;自動的に生成された説明">
            <a:extLst>
              <a:ext uri="{FF2B5EF4-FFF2-40B4-BE49-F238E27FC236}">
                <a16:creationId xmlns:a16="http://schemas.microsoft.com/office/drawing/2014/main" id="{6BA9F7FE-B65A-1C5E-6BB9-71791CF0DD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08" y="4953000"/>
            <a:ext cx="6476545" cy="4026963"/>
          </a:xfrm>
          <a:prstGeom prst="rect">
            <a:avLst/>
          </a:prstGeom>
        </p:spPr>
      </p:pic>
      <p:pic>
        <p:nvPicPr>
          <p:cNvPr id="10" name="図 9" descr="マップ&#10;&#10;自動的に生成された説明">
            <a:extLst>
              <a:ext uri="{FF2B5EF4-FFF2-40B4-BE49-F238E27FC236}">
                <a16:creationId xmlns:a16="http://schemas.microsoft.com/office/drawing/2014/main" id="{895D664E-A76F-39D0-D48F-C117CEC87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05" y="690062"/>
            <a:ext cx="6450248" cy="4210153"/>
          </a:xfrm>
          <a:prstGeom prst="rect">
            <a:avLst/>
          </a:prstGeom>
        </p:spPr>
      </p:pic>
      <p:sp>
        <p:nvSpPr>
          <p:cNvPr id="11" name="テキスト ボックス 10">
            <a:extLst>
              <a:ext uri="{FF2B5EF4-FFF2-40B4-BE49-F238E27FC236}">
                <a16:creationId xmlns:a16="http://schemas.microsoft.com/office/drawing/2014/main" id="{89E58569-6E8C-DEC4-89F1-39088A322933}"/>
              </a:ext>
            </a:extLst>
          </p:cNvPr>
          <p:cNvSpPr txBox="1"/>
          <p:nvPr/>
        </p:nvSpPr>
        <p:spPr>
          <a:xfrm>
            <a:off x="128105" y="9042899"/>
            <a:ext cx="5761066" cy="276999"/>
          </a:xfrm>
          <a:prstGeom prst="rect">
            <a:avLst/>
          </a:prstGeom>
          <a:solidFill>
            <a:srgbClr val="FFFF00"/>
          </a:solidFill>
          <a:ln>
            <a:solidFill>
              <a:schemeClr val="tx1"/>
            </a:solidFill>
          </a:ln>
        </p:spPr>
        <p:txBody>
          <a:bodyPr wrap="square" rtlCol="0" anchor="ctr">
            <a:spAutoFit/>
          </a:bodyPr>
          <a:lstStyle/>
          <a:p>
            <a:r>
              <a:rPr lang="ja-JP" altLang="en-US" sz="1200" b="1">
                <a:solidFill>
                  <a:srgbClr val="FF0000"/>
                </a:solidFill>
                <a:latin typeface="Meiryo UI" panose="020B0604030504040204" pitchFamily="34" charset="-128"/>
                <a:ea typeface="Meiryo UI" panose="020B0604030504040204" pitchFamily="34" charset="-128"/>
              </a:rPr>
              <a:t>嘉島総合運動公園（くまトヨスポーツパーク）への駐車・往来はお控え下さい。</a:t>
            </a:r>
            <a:endParaRPr lang="en-US" altLang="ja-JP" sz="1200" b="1">
              <a:solidFill>
                <a:srgbClr val="FF0000"/>
              </a:solidFill>
              <a:latin typeface="Meiryo UI" panose="020B0604030504040204" pitchFamily="34" charset="-128"/>
              <a:ea typeface="Meiryo UI" panose="020B0604030504040204" pitchFamily="34" charset="-128"/>
            </a:endParaRPr>
          </a:p>
        </p:txBody>
      </p:sp>
      <p:cxnSp>
        <p:nvCxnSpPr>
          <p:cNvPr id="5" name="直線コネクタ 4">
            <a:extLst>
              <a:ext uri="{FF2B5EF4-FFF2-40B4-BE49-F238E27FC236}">
                <a16:creationId xmlns:a16="http://schemas.microsoft.com/office/drawing/2014/main" id="{797D034A-5941-8238-7DAF-B71E2C3DE64D}"/>
              </a:ext>
            </a:extLst>
          </p:cNvPr>
          <p:cNvCxnSpPr>
            <a:cxnSpLocks/>
          </p:cNvCxnSpPr>
          <p:nvPr/>
        </p:nvCxnSpPr>
        <p:spPr>
          <a:xfrm>
            <a:off x="2129164" y="7692245"/>
            <a:ext cx="86057" cy="6628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590CA0A-AD79-9592-006C-A027D29ECDD5}"/>
              </a:ext>
            </a:extLst>
          </p:cNvPr>
          <p:cNvCxnSpPr>
            <a:cxnSpLocks/>
          </p:cNvCxnSpPr>
          <p:nvPr/>
        </p:nvCxnSpPr>
        <p:spPr>
          <a:xfrm>
            <a:off x="2208219" y="7755767"/>
            <a:ext cx="151768" cy="561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D2754A5-D846-F956-DF66-29AC96C3EA4F}"/>
              </a:ext>
            </a:extLst>
          </p:cNvPr>
          <p:cNvCxnSpPr>
            <a:cxnSpLocks/>
          </p:cNvCxnSpPr>
          <p:nvPr/>
        </p:nvCxnSpPr>
        <p:spPr>
          <a:xfrm>
            <a:off x="2356193" y="7808552"/>
            <a:ext cx="17453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3BE35BA-72E5-4711-8D92-284FAD2B671D}"/>
              </a:ext>
            </a:extLst>
          </p:cNvPr>
          <p:cNvCxnSpPr>
            <a:cxnSpLocks/>
          </p:cNvCxnSpPr>
          <p:nvPr/>
        </p:nvCxnSpPr>
        <p:spPr>
          <a:xfrm flipV="1">
            <a:off x="2526932" y="7633912"/>
            <a:ext cx="417360" cy="1753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B7AC7A6-960E-383B-9BCF-A6B9294E2941}"/>
              </a:ext>
            </a:extLst>
          </p:cNvPr>
          <p:cNvCxnSpPr>
            <a:cxnSpLocks/>
          </p:cNvCxnSpPr>
          <p:nvPr/>
        </p:nvCxnSpPr>
        <p:spPr>
          <a:xfrm>
            <a:off x="2615381" y="7783836"/>
            <a:ext cx="160593" cy="3081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FB0FCD49-6191-E784-6E58-6BAF72409DF3}"/>
              </a:ext>
            </a:extLst>
          </p:cNvPr>
          <p:cNvCxnSpPr>
            <a:cxnSpLocks/>
          </p:cNvCxnSpPr>
          <p:nvPr/>
        </p:nvCxnSpPr>
        <p:spPr>
          <a:xfrm flipV="1">
            <a:off x="2941247" y="7570976"/>
            <a:ext cx="273591" cy="649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DD669C0-3582-AD1B-9AD0-2B46097EFBD7}"/>
              </a:ext>
            </a:extLst>
          </p:cNvPr>
          <p:cNvCxnSpPr>
            <a:cxnSpLocks/>
          </p:cNvCxnSpPr>
          <p:nvPr/>
        </p:nvCxnSpPr>
        <p:spPr>
          <a:xfrm flipV="1">
            <a:off x="3211793" y="7539789"/>
            <a:ext cx="102506" cy="311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8912126-1F88-9613-451F-E2E4CB1A155D}"/>
              </a:ext>
            </a:extLst>
          </p:cNvPr>
          <p:cNvCxnSpPr>
            <a:cxnSpLocks/>
          </p:cNvCxnSpPr>
          <p:nvPr/>
        </p:nvCxnSpPr>
        <p:spPr>
          <a:xfrm flipV="1">
            <a:off x="3313424" y="7443537"/>
            <a:ext cx="154879" cy="962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6743E30-D000-C269-E956-3F050C9C6C22}"/>
              </a:ext>
            </a:extLst>
          </p:cNvPr>
          <p:cNvCxnSpPr>
            <a:cxnSpLocks/>
          </p:cNvCxnSpPr>
          <p:nvPr/>
        </p:nvCxnSpPr>
        <p:spPr>
          <a:xfrm flipV="1">
            <a:off x="3465095" y="6856396"/>
            <a:ext cx="638476" cy="5871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92984B7-8664-17BE-02FD-957E41F3A9AD}"/>
              </a:ext>
            </a:extLst>
          </p:cNvPr>
          <p:cNvCxnSpPr>
            <a:cxnSpLocks/>
          </p:cNvCxnSpPr>
          <p:nvPr/>
        </p:nvCxnSpPr>
        <p:spPr>
          <a:xfrm>
            <a:off x="1552876" y="7306552"/>
            <a:ext cx="588016" cy="3907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E42AB35D-80BA-64A3-05B4-67FD78482EDC}"/>
              </a:ext>
            </a:extLst>
          </p:cNvPr>
          <p:cNvCxnSpPr>
            <a:cxnSpLocks/>
          </p:cNvCxnSpPr>
          <p:nvPr/>
        </p:nvCxnSpPr>
        <p:spPr>
          <a:xfrm>
            <a:off x="2651023" y="7853516"/>
            <a:ext cx="84589" cy="170740"/>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8B5185C-1715-D2B0-DC2B-B7774EFDA64A}"/>
              </a:ext>
            </a:extLst>
          </p:cNvPr>
          <p:cNvCxnSpPr>
            <a:cxnSpLocks/>
          </p:cNvCxnSpPr>
          <p:nvPr/>
        </p:nvCxnSpPr>
        <p:spPr>
          <a:xfrm>
            <a:off x="2096196" y="7666022"/>
            <a:ext cx="119025" cy="92512"/>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74803263-7508-F8B7-4B24-E6B466DF026C}"/>
              </a:ext>
            </a:extLst>
          </p:cNvPr>
          <p:cNvCxnSpPr>
            <a:cxnSpLocks/>
          </p:cNvCxnSpPr>
          <p:nvPr/>
        </p:nvCxnSpPr>
        <p:spPr>
          <a:xfrm flipH="1">
            <a:off x="3166536" y="7529435"/>
            <a:ext cx="173544" cy="54791"/>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899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55B7616F-F9EA-411A-A407-513430D6B525}"/>
              </a:ext>
            </a:extLst>
          </p:cNvPr>
          <p:cNvSpPr>
            <a:spLocks noGrp="1"/>
          </p:cNvSpPr>
          <p:nvPr>
            <p:ph type="body" sz="quarter" idx="13"/>
          </p:nvPr>
        </p:nvSpPr>
        <p:spPr>
          <a:xfrm>
            <a:off x="128105" y="38605"/>
            <a:ext cx="5364521" cy="438150"/>
          </a:xfrm>
        </p:spPr>
        <p:txBody>
          <a:bodyPr/>
          <a:lstStyle/>
          <a:p>
            <a:r>
              <a:rPr kumimoji="1" lang="ja-JP" altLang="en-US"/>
              <a:t>目次</a:t>
            </a:r>
          </a:p>
        </p:txBody>
      </p:sp>
      <p:sp>
        <p:nvSpPr>
          <p:cNvPr id="4" name="スライド番号プレースホルダー 3">
            <a:extLst>
              <a:ext uri="{FF2B5EF4-FFF2-40B4-BE49-F238E27FC236}">
                <a16:creationId xmlns:a16="http://schemas.microsoft.com/office/drawing/2014/main" id="{BCF6225D-6C9B-4744-85F9-19BA2E8FE9C3}"/>
              </a:ext>
            </a:extLst>
          </p:cNvPr>
          <p:cNvSpPr>
            <a:spLocks noGrp="1"/>
          </p:cNvSpPr>
          <p:nvPr>
            <p:ph type="sldNum" sz="quarter" idx="12"/>
          </p:nvPr>
        </p:nvSpPr>
        <p:spPr/>
        <p:txBody>
          <a:bodyPr/>
          <a:lstStyle/>
          <a:p>
            <a:fld id="{33D07AEE-1609-4CC5-9B6E-CD4B5681D5B4}" type="slidenum">
              <a:rPr kumimoji="1" lang="ja-JP" altLang="en-US" smtClean="0"/>
              <a:pPr/>
              <a:t>2</a:t>
            </a:fld>
            <a:endParaRPr kumimoji="1" lang="ja-JP" altLang="en-US"/>
          </a:p>
        </p:txBody>
      </p:sp>
      <p:graphicFrame>
        <p:nvGraphicFramePr>
          <p:cNvPr id="2" name="表 5">
            <a:extLst>
              <a:ext uri="{FF2B5EF4-FFF2-40B4-BE49-F238E27FC236}">
                <a16:creationId xmlns:a16="http://schemas.microsoft.com/office/drawing/2014/main" id="{8800C8F3-1A91-3F2C-80F4-F59D6C7A9583}"/>
              </a:ext>
            </a:extLst>
          </p:cNvPr>
          <p:cNvGraphicFramePr>
            <a:graphicFrameLocks noGrp="1"/>
          </p:cNvGraphicFramePr>
          <p:nvPr>
            <p:extLst>
              <p:ext uri="{D42A27DB-BD31-4B8C-83A1-F6EECF244321}">
                <p14:modId xmlns:p14="http://schemas.microsoft.com/office/powerpoint/2010/main" val="1340798279"/>
              </p:ext>
            </p:extLst>
          </p:nvPr>
        </p:nvGraphicFramePr>
        <p:xfrm>
          <a:off x="128105" y="1036792"/>
          <a:ext cx="6586204" cy="7787640"/>
        </p:xfrm>
        <a:graphic>
          <a:graphicData uri="http://schemas.openxmlformats.org/drawingml/2006/table">
            <a:tbl>
              <a:tblPr firstRow="1" bandRow="1">
                <a:tableStyleId>{9D7B26C5-4107-4FEC-AEDC-1716B250A1EF}</a:tableStyleId>
              </a:tblPr>
              <a:tblGrid>
                <a:gridCol w="4124200">
                  <a:extLst>
                    <a:ext uri="{9D8B030D-6E8A-4147-A177-3AD203B41FA5}">
                      <a16:colId xmlns:a16="http://schemas.microsoft.com/office/drawing/2014/main" val="2672015340"/>
                    </a:ext>
                  </a:extLst>
                </a:gridCol>
                <a:gridCol w="2462004">
                  <a:extLst>
                    <a:ext uri="{9D8B030D-6E8A-4147-A177-3AD203B41FA5}">
                      <a16:colId xmlns:a16="http://schemas.microsoft.com/office/drawing/2014/main" val="1123291232"/>
                    </a:ext>
                  </a:extLst>
                </a:gridCol>
              </a:tblGrid>
              <a:tr h="370840">
                <a:tc>
                  <a:txBody>
                    <a:bodyPr/>
                    <a:lstStyle/>
                    <a:p>
                      <a:r>
                        <a:rPr kumimoji="1" lang="ja-JP" altLang="en-US">
                          <a:latin typeface="Meiryo UI" panose="020B0604030504040204" pitchFamily="50" charset="-128"/>
                          <a:ea typeface="Meiryo UI" panose="020B0604030504040204" pitchFamily="50" charset="-128"/>
                        </a:rPr>
                        <a:t>名称</a:t>
                      </a:r>
                    </a:p>
                  </a:txBody>
                  <a:tcPr/>
                </a:tc>
                <a:tc>
                  <a:txBody>
                    <a:bodyPr/>
                    <a:lstStyle/>
                    <a:p>
                      <a:pPr algn="ctr"/>
                      <a:r>
                        <a:rPr kumimoji="1" lang="ja-JP" altLang="en-US">
                          <a:latin typeface="Meiryo UI" panose="020B0604030504040204" pitchFamily="50" charset="-128"/>
                          <a:ea typeface="Meiryo UI" panose="020B0604030504040204" pitchFamily="50" charset="-128"/>
                        </a:rPr>
                        <a:t>ページ</a:t>
                      </a:r>
                    </a:p>
                  </a:txBody>
                  <a:tcPr/>
                </a:tc>
                <a:extLst>
                  <a:ext uri="{0D108BD9-81ED-4DB2-BD59-A6C34878D82A}">
                    <a16:rowId xmlns:a16="http://schemas.microsoft.com/office/drawing/2014/main" val="4001640850"/>
                  </a:ext>
                </a:extLst>
              </a:tr>
              <a:tr h="370840">
                <a:tc>
                  <a:txBody>
                    <a:bodyPr/>
                    <a:lstStyle/>
                    <a:p>
                      <a:r>
                        <a:rPr kumimoji="1" lang="en-US" altLang="ja-JP">
                          <a:latin typeface="Meiryo UI" panose="020B0604030504040204" pitchFamily="50" charset="-128"/>
                          <a:ea typeface="Meiryo UI" panose="020B0604030504040204" pitchFamily="50" charset="-128"/>
                        </a:rPr>
                        <a:t>1.</a:t>
                      </a:r>
                      <a:r>
                        <a:rPr kumimoji="1" lang="ja-JP" altLang="en-US">
                          <a:latin typeface="Meiryo UI" panose="020B0604030504040204" pitchFamily="50" charset="-128"/>
                          <a:ea typeface="Meiryo UI" panose="020B0604030504040204" pitchFamily="50" charset="-128"/>
                        </a:rPr>
                        <a:t>施設概要</a:t>
                      </a:r>
                    </a:p>
                  </a:txBody>
                  <a:tcPr/>
                </a:tc>
                <a:tc>
                  <a:txBody>
                    <a:bodyPr/>
                    <a:lstStyle/>
                    <a:p>
                      <a:pPr algn="r"/>
                      <a:r>
                        <a:rPr kumimoji="1" lang="en-US" altLang="ja-JP">
                          <a:latin typeface="Meiryo UI" panose="020B0604030504040204" pitchFamily="50" charset="-128"/>
                          <a:ea typeface="Meiryo UI" panose="020B0604030504040204" pitchFamily="50" charset="-128"/>
                        </a:rPr>
                        <a:t>3P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72336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latin typeface="Meiryo UI" panose="020B0604030504040204" pitchFamily="50" charset="-128"/>
                          <a:ea typeface="Meiryo UI" panose="020B0604030504040204" pitchFamily="50" charset="-128"/>
                        </a:rPr>
                        <a:t>2.</a:t>
                      </a:r>
                      <a:r>
                        <a:rPr kumimoji="1" lang="ja-JP" altLang="en-US" sz="1800">
                          <a:latin typeface="Meiryo UI" panose="020B0604030504040204" pitchFamily="50" charset="-128"/>
                          <a:ea typeface="Meiryo UI" panose="020B0604030504040204" pitchFamily="50" charset="-128"/>
                        </a:rPr>
                        <a:t>駐車場について</a:t>
                      </a: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a:latin typeface="Meiryo UI" panose="020B0604030504040204" pitchFamily="50" charset="-128"/>
                          <a:ea typeface="Meiryo UI" panose="020B0604030504040204" pitchFamily="50" charset="-128"/>
                        </a:rPr>
                        <a:t>4P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1716482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latin typeface="Meiryo UI" panose="020B0604030504040204" pitchFamily="50" charset="-128"/>
                          <a:ea typeface="Meiryo UI" panose="020B0604030504040204" pitchFamily="50" charset="-128"/>
                        </a:rPr>
                        <a:t>3.</a:t>
                      </a:r>
                      <a:r>
                        <a:rPr kumimoji="1" lang="ja-JP" altLang="en-US" sz="1800">
                          <a:latin typeface="Meiryo UI" panose="020B0604030504040204" pitchFamily="50" charset="-128"/>
                          <a:ea typeface="Meiryo UI" panose="020B0604030504040204" pitchFamily="50" charset="-128"/>
                        </a:rPr>
                        <a:t>フィールドについて</a:t>
                      </a: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a:latin typeface="Meiryo UI" panose="020B0604030504040204" pitchFamily="50" charset="-128"/>
                          <a:ea typeface="Meiryo UI" panose="020B0604030504040204" pitchFamily="50" charset="-128"/>
                        </a:rPr>
                        <a:t>5P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088290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latin typeface="Meiryo UI" panose="020B0604030504040204" pitchFamily="50" charset="-128"/>
                          <a:ea typeface="Meiryo UI" panose="020B0604030504040204" pitchFamily="50" charset="-128"/>
                        </a:rPr>
                        <a:t>4.</a:t>
                      </a:r>
                      <a:r>
                        <a:rPr kumimoji="1" lang="ja-JP" altLang="en-US">
                          <a:latin typeface="Meiryo UI" panose="020B0604030504040204" pitchFamily="50" charset="-128"/>
                          <a:ea typeface="Meiryo UI" panose="020B0604030504040204" pitchFamily="50" charset="-128"/>
                        </a:rPr>
                        <a:t>フィールド備品使用上の注意</a:t>
                      </a: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a:latin typeface="Meiryo UI" panose="020B0604030504040204" pitchFamily="50" charset="-128"/>
                          <a:ea typeface="Meiryo UI" panose="020B0604030504040204" pitchFamily="50" charset="-128"/>
                        </a:rPr>
                        <a:t>6P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087649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latin typeface="Meiryo UI" panose="020B0604030504040204" pitchFamily="50" charset="-128"/>
                          <a:ea typeface="Meiryo UI" panose="020B0604030504040204" pitchFamily="50" charset="-128"/>
                        </a:rPr>
                        <a:t>5.</a:t>
                      </a:r>
                      <a:r>
                        <a:rPr kumimoji="1" lang="ja-JP" altLang="en-US" sz="1800">
                          <a:latin typeface="Meiryo UI" panose="020B0604030504040204" pitchFamily="50" charset="-128"/>
                          <a:ea typeface="Meiryo UI" panose="020B0604030504040204" pitchFamily="50" charset="-128"/>
                        </a:rPr>
                        <a:t>スタジオについて</a:t>
                      </a: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a:latin typeface="Meiryo UI" panose="020B0604030504040204" pitchFamily="50" charset="-128"/>
                          <a:ea typeface="Meiryo UI" panose="020B0604030504040204" pitchFamily="50" charset="-128"/>
                        </a:rPr>
                        <a:t>7P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88314327"/>
                  </a:ext>
                </a:extLst>
              </a:tr>
              <a:tr h="370840">
                <a:tc>
                  <a:txBody>
                    <a:bodyPr/>
                    <a:lstStyle/>
                    <a:p>
                      <a:r>
                        <a:rPr kumimoji="1" lang="en-US" altLang="ja-JP">
                          <a:latin typeface="Meiryo UI" panose="020B0604030504040204" pitchFamily="50" charset="-128"/>
                          <a:ea typeface="Meiryo UI" panose="020B0604030504040204" pitchFamily="50" charset="-128"/>
                        </a:rPr>
                        <a:t>6.</a:t>
                      </a:r>
                      <a:r>
                        <a:rPr kumimoji="1" lang="ja-JP" altLang="en-US" sz="1800">
                          <a:latin typeface="Meiryo UI" panose="020B0604030504040204" pitchFamily="50" charset="-128"/>
                          <a:ea typeface="Meiryo UI" panose="020B0604030504040204" pitchFamily="50" charset="-128"/>
                        </a:rPr>
                        <a:t>スタジオ</a:t>
                      </a:r>
                      <a:r>
                        <a:rPr kumimoji="1" lang="ja-JP" altLang="en-US">
                          <a:latin typeface="Meiryo UI" panose="020B0604030504040204" pitchFamily="50" charset="-128"/>
                          <a:ea typeface="Meiryo UI" panose="020B0604030504040204" pitchFamily="50" charset="-128"/>
                        </a:rPr>
                        <a:t>備品使用上の注意</a:t>
                      </a:r>
                    </a:p>
                  </a:txBody>
                  <a:tcPr/>
                </a:tc>
                <a:tc>
                  <a:txBody>
                    <a:bodyPr/>
                    <a:lstStyle/>
                    <a:p>
                      <a:pPr algn="r"/>
                      <a:r>
                        <a:rPr kumimoji="1" lang="en-US" altLang="ja-JP">
                          <a:latin typeface="Meiryo UI" panose="020B0604030504040204" pitchFamily="50" charset="-128"/>
                          <a:ea typeface="Meiryo UI" panose="020B0604030504040204" pitchFamily="50" charset="-128"/>
                        </a:rPr>
                        <a:t>8P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167295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a:latin typeface="Meiryo UI" panose="020B0604030504040204" pitchFamily="50" charset="-128"/>
                          <a:ea typeface="Meiryo UI" panose="020B0604030504040204" pitchFamily="50" charset="-128"/>
                          <a:cs typeface="Meiryo UI" panose="020B0604030504040204" pitchFamily="50" charset="-128"/>
                        </a:rPr>
                        <a:t>7.</a:t>
                      </a:r>
                      <a:r>
                        <a:rPr lang="ja-JP" altLang="en-US" sz="1800">
                          <a:latin typeface="Meiryo UI" panose="020B0604030504040204" pitchFamily="50" charset="-128"/>
                          <a:ea typeface="Meiryo UI" panose="020B0604030504040204" pitchFamily="50" charset="-128"/>
                          <a:cs typeface="Meiryo UI" panose="020B0604030504040204" pitchFamily="50" charset="-128"/>
                        </a:rPr>
                        <a:t>シャワー</a:t>
                      </a:r>
                      <a:r>
                        <a:rPr kumimoji="1" lang="ja-JP" altLang="en-US" sz="1800">
                          <a:latin typeface="Meiryo UI" panose="020B0604030504040204" pitchFamily="50" charset="-128"/>
                          <a:ea typeface="Meiryo UI" panose="020B0604030504040204" pitchFamily="50" charset="-128"/>
                        </a:rPr>
                        <a:t>について</a:t>
                      </a: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a:latin typeface="Meiryo UI" panose="020B0604030504040204" pitchFamily="50" charset="-128"/>
                          <a:ea typeface="Meiryo UI" panose="020B0604030504040204" pitchFamily="50" charset="-128"/>
                        </a:rPr>
                        <a:t>9P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1401236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800">
                          <a:latin typeface="Meiryo UI" panose="020B0604030504040204" pitchFamily="50" charset="-128"/>
                          <a:ea typeface="Meiryo UI" panose="020B0604030504040204" pitchFamily="50" charset="-128"/>
                        </a:rPr>
                        <a:t>チームの荷物置き・待機場所について</a:t>
                      </a: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a:latin typeface="Meiryo UI" panose="020B0604030504040204" pitchFamily="50" charset="-128"/>
                          <a:ea typeface="Meiryo UI" panose="020B0604030504040204" pitchFamily="50" charset="-128"/>
                        </a:rPr>
                        <a:t>10P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794103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a:latin typeface="Meiryo UI" panose="020B0604030504040204" pitchFamily="50" charset="-128"/>
                          <a:ea typeface="Meiryo UI" panose="020B0604030504040204" pitchFamily="50" charset="-128"/>
                        </a:rPr>
                        <a:t>保育園への安全確認</a:t>
                      </a: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a:latin typeface="Meiryo UI" panose="020B0604030504040204" pitchFamily="50" charset="-128"/>
                          <a:ea typeface="Meiryo UI" panose="020B0604030504040204" pitchFamily="50" charset="-128"/>
                        </a:rPr>
                        <a:t>11P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64450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a:latin typeface="Meiryo UI" panose="020B0604030504040204" pitchFamily="50" charset="-128"/>
                          <a:ea typeface="Meiryo UI" panose="020B0604030504040204" pitchFamily="50" charset="-128"/>
                          <a:cs typeface="Meiryo UI" panose="020B0604030504040204" pitchFamily="50" charset="-128"/>
                        </a:rPr>
                        <a:t>10.</a:t>
                      </a:r>
                      <a:r>
                        <a:rPr lang="ja-JP" altLang="en-US" sz="1800">
                          <a:latin typeface="Meiryo UI" panose="020B0604030504040204" pitchFamily="50" charset="-128"/>
                          <a:ea typeface="Meiryo UI" panose="020B0604030504040204" pitchFamily="50" charset="-128"/>
                          <a:cs typeface="Meiryo UI" panose="020B0604030504040204" pitchFamily="50" charset="-128"/>
                        </a:rPr>
                        <a:t>地図</a:t>
                      </a: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a:latin typeface="Meiryo UI" panose="020B0604030504040204" pitchFamily="50" charset="-128"/>
                          <a:ea typeface="Meiryo UI" panose="020B0604030504040204" pitchFamily="50" charset="-128"/>
                        </a:rPr>
                        <a:t>12P</a:t>
                      </a: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613467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992208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986311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6648141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8414920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996816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2044865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683279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57578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893915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8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endParaRPr kumimoji="1" lang="ja-JP" altLang="en-US">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94632108"/>
                  </a:ext>
                </a:extLst>
              </a:tr>
            </a:tbl>
          </a:graphicData>
        </a:graphic>
      </p:graphicFrame>
      <p:sp>
        <p:nvSpPr>
          <p:cNvPr id="9" name="テキスト ボックス 8">
            <a:extLst>
              <a:ext uri="{FF2B5EF4-FFF2-40B4-BE49-F238E27FC236}">
                <a16:creationId xmlns:a16="http://schemas.microsoft.com/office/drawing/2014/main" id="{EA7017C0-7914-F322-E29D-68DDD1EC406C}"/>
              </a:ext>
            </a:extLst>
          </p:cNvPr>
          <p:cNvSpPr txBox="1"/>
          <p:nvPr/>
        </p:nvSpPr>
        <p:spPr>
          <a:xfrm>
            <a:off x="4904509" y="282633"/>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1157145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56264897-4F4B-498D-8D29-F3EC704D9AF5}"/>
              </a:ext>
            </a:extLst>
          </p:cNvPr>
          <p:cNvSpPr>
            <a:spLocks noGrp="1"/>
          </p:cNvSpPr>
          <p:nvPr>
            <p:ph type="body" sz="quarter" idx="13"/>
          </p:nvPr>
        </p:nvSpPr>
        <p:spPr>
          <a:xfrm>
            <a:off x="54726" y="25078"/>
            <a:ext cx="5364521" cy="438150"/>
          </a:xfrm>
        </p:spPr>
        <p:txBody>
          <a:bodyPr/>
          <a:lstStyle/>
          <a:p>
            <a:r>
              <a:rPr kumimoji="1" lang="ja-JP" altLang="en-US"/>
              <a:t>１．</a:t>
            </a:r>
            <a:r>
              <a:rPr lang="ja-JP" altLang="en-US"/>
              <a:t>施設</a:t>
            </a:r>
            <a:r>
              <a:rPr kumimoji="1" lang="ja-JP" altLang="en-US"/>
              <a:t>概要</a:t>
            </a:r>
          </a:p>
        </p:txBody>
      </p:sp>
      <p:sp>
        <p:nvSpPr>
          <p:cNvPr id="2" name="スライド番号プレースホルダー 1">
            <a:extLst>
              <a:ext uri="{FF2B5EF4-FFF2-40B4-BE49-F238E27FC236}">
                <a16:creationId xmlns:a16="http://schemas.microsoft.com/office/drawing/2014/main" id="{725D3EDE-3F04-4C16-B3AB-DD10B2496399}"/>
              </a:ext>
            </a:extLst>
          </p:cNvPr>
          <p:cNvSpPr>
            <a:spLocks noGrp="1"/>
          </p:cNvSpPr>
          <p:nvPr>
            <p:ph type="sldNum" sz="quarter" idx="12"/>
          </p:nvPr>
        </p:nvSpPr>
        <p:spPr/>
        <p:txBody>
          <a:bodyPr/>
          <a:lstStyle/>
          <a:p>
            <a:fld id="{33D07AEE-1609-4CC5-9B6E-CD4B5681D5B4}" type="slidenum">
              <a:rPr kumimoji="1" lang="ja-JP" altLang="en-US" smtClean="0"/>
              <a:pPr/>
              <a:t>3</a:t>
            </a:fld>
            <a:endParaRPr kumimoji="1" lang="ja-JP" altLang="en-US"/>
          </a:p>
        </p:txBody>
      </p:sp>
      <p:sp>
        <p:nvSpPr>
          <p:cNvPr id="3" name="テキスト ボックス 2">
            <a:extLst>
              <a:ext uri="{FF2B5EF4-FFF2-40B4-BE49-F238E27FC236}">
                <a16:creationId xmlns:a16="http://schemas.microsoft.com/office/drawing/2014/main" id="{FD4C76A6-B6BF-7271-0F1E-4495693737B7}"/>
              </a:ext>
            </a:extLst>
          </p:cNvPr>
          <p:cNvSpPr txBox="1"/>
          <p:nvPr/>
        </p:nvSpPr>
        <p:spPr>
          <a:xfrm>
            <a:off x="5976851" y="133004"/>
            <a:ext cx="184731" cy="369332"/>
          </a:xfrm>
          <a:prstGeom prst="rect">
            <a:avLst/>
          </a:prstGeom>
          <a:noFill/>
        </p:spPr>
        <p:txBody>
          <a:bodyPr wrap="none" rtlCol="0">
            <a:spAutoFit/>
          </a:bodyPr>
          <a:lstStyle/>
          <a:p>
            <a:endParaRPr kumimoji="1" lang="ja-JP" altLang="en-US"/>
          </a:p>
        </p:txBody>
      </p:sp>
      <p:pic>
        <p:nvPicPr>
          <p:cNvPr id="7" name="図 6">
            <a:extLst>
              <a:ext uri="{FF2B5EF4-FFF2-40B4-BE49-F238E27FC236}">
                <a16:creationId xmlns:a16="http://schemas.microsoft.com/office/drawing/2014/main" id="{23F20E11-A6CB-13A6-4002-9854A41D4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336"/>
            <a:ext cx="6964159" cy="4927581"/>
          </a:xfrm>
          <a:prstGeom prst="rect">
            <a:avLst/>
          </a:prstGeom>
        </p:spPr>
      </p:pic>
      <p:sp>
        <p:nvSpPr>
          <p:cNvPr id="8" name="正方形/長方形 7">
            <a:extLst>
              <a:ext uri="{FF2B5EF4-FFF2-40B4-BE49-F238E27FC236}">
                <a16:creationId xmlns:a16="http://schemas.microsoft.com/office/drawing/2014/main" id="{7777DB18-9B99-197F-3EA8-DF95900EB249}"/>
              </a:ext>
            </a:extLst>
          </p:cNvPr>
          <p:cNvSpPr/>
          <p:nvPr/>
        </p:nvSpPr>
        <p:spPr>
          <a:xfrm>
            <a:off x="2977909" y="1396808"/>
            <a:ext cx="951068" cy="1100030"/>
          </a:xfrm>
          <a:prstGeom prst="rect">
            <a:avLst/>
          </a:prstGeom>
          <a:solidFill>
            <a:srgbClr val="D7000F">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E649014-081C-CA2B-C091-290DA9FD31E5}"/>
              </a:ext>
            </a:extLst>
          </p:cNvPr>
          <p:cNvSpPr/>
          <p:nvPr/>
        </p:nvSpPr>
        <p:spPr>
          <a:xfrm>
            <a:off x="3980827" y="1396808"/>
            <a:ext cx="900650" cy="1100030"/>
          </a:xfrm>
          <a:prstGeom prst="rect">
            <a:avLst/>
          </a:prstGeom>
          <a:solidFill>
            <a:srgbClr val="D7000F">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29B0523-28FB-CBAC-B4A1-ED6D91082314}"/>
              </a:ext>
            </a:extLst>
          </p:cNvPr>
          <p:cNvSpPr/>
          <p:nvPr/>
        </p:nvSpPr>
        <p:spPr>
          <a:xfrm>
            <a:off x="2977909" y="2878860"/>
            <a:ext cx="951068" cy="1100030"/>
          </a:xfrm>
          <a:prstGeom prst="rect">
            <a:avLst/>
          </a:prstGeom>
          <a:solidFill>
            <a:srgbClr val="D7000F">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DFBCEAB-F7EA-DB6B-B867-A48702388279}"/>
              </a:ext>
            </a:extLst>
          </p:cNvPr>
          <p:cNvSpPr/>
          <p:nvPr/>
        </p:nvSpPr>
        <p:spPr>
          <a:xfrm>
            <a:off x="3980827" y="2878860"/>
            <a:ext cx="900650" cy="1100030"/>
          </a:xfrm>
          <a:prstGeom prst="rect">
            <a:avLst/>
          </a:prstGeom>
          <a:solidFill>
            <a:srgbClr val="D7000F">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A6E558E-F910-7171-A07D-43231E30AA81}"/>
              </a:ext>
            </a:extLst>
          </p:cNvPr>
          <p:cNvSpPr/>
          <p:nvPr/>
        </p:nvSpPr>
        <p:spPr>
          <a:xfrm>
            <a:off x="2362536" y="1319789"/>
            <a:ext cx="435980" cy="1177049"/>
          </a:xfrm>
          <a:prstGeom prst="rect">
            <a:avLst/>
          </a:prstGeom>
          <a:solidFill>
            <a:srgbClr val="FFFF00">
              <a:alpha val="2941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09FB015-0E6D-64F8-8D90-68A27B18966D}"/>
              </a:ext>
            </a:extLst>
          </p:cNvPr>
          <p:cNvSpPr/>
          <p:nvPr/>
        </p:nvSpPr>
        <p:spPr>
          <a:xfrm>
            <a:off x="5139748" y="953076"/>
            <a:ext cx="837103" cy="3286909"/>
          </a:xfrm>
          <a:prstGeom prst="rect">
            <a:avLst/>
          </a:prstGeom>
          <a:solidFill>
            <a:srgbClr val="FFFF00">
              <a:alpha val="2941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692EBFCC-22A5-B6BB-0687-5BD927642A69}"/>
              </a:ext>
            </a:extLst>
          </p:cNvPr>
          <p:cNvSpPr/>
          <p:nvPr/>
        </p:nvSpPr>
        <p:spPr>
          <a:xfrm>
            <a:off x="1986598" y="2653289"/>
            <a:ext cx="637453" cy="225571"/>
          </a:xfrm>
          <a:prstGeom prst="rect">
            <a:avLst/>
          </a:prstGeom>
          <a:solidFill>
            <a:srgbClr val="0070C0">
              <a:alpha val="2941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93FAF4B-1F6D-4139-EEF2-4989E4F3FE26}"/>
              </a:ext>
            </a:extLst>
          </p:cNvPr>
          <p:cNvSpPr/>
          <p:nvPr/>
        </p:nvSpPr>
        <p:spPr>
          <a:xfrm>
            <a:off x="2624051" y="3162876"/>
            <a:ext cx="318726" cy="357972"/>
          </a:xfrm>
          <a:prstGeom prst="rect">
            <a:avLst/>
          </a:prstGeom>
          <a:solidFill>
            <a:srgbClr val="00B050">
              <a:alpha val="2941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664DB54-822C-45DE-5070-E10EBAF10B38}"/>
              </a:ext>
            </a:extLst>
          </p:cNvPr>
          <p:cNvSpPr/>
          <p:nvPr/>
        </p:nvSpPr>
        <p:spPr>
          <a:xfrm>
            <a:off x="2624051" y="2804904"/>
            <a:ext cx="318726" cy="357972"/>
          </a:xfrm>
          <a:prstGeom prst="rect">
            <a:avLst/>
          </a:prstGeom>
          <a:solidFill>
            <a:srgbClr val="7030A0">
              <a:alpha val="2941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5BDC280-BAB3-ACFB-D11C-4BBE685CB0EC}"/>
              </a:ext>
            </a:extLst>
          </p:cNvPr>
          <p:cNvSpPr txBox="1"/>
          <p:nvPr/>
        </p:nvSpPr>
        <p:spPr>
          <a:xfrm>
            <a:off x="3136683" y="3300154"/>
            <a:ext cx="585873" cy="246221"/>
          </a:xfrm>
          <a:prstGeom prst="rect">
            <a:avLst/>
          </a:prstGeom>
          <a:noFill/>
        </p:spPr>
        <p:txBody>
          <a:bodyPr wrap="square" rtlCol="0" anchor="ctr">
            <a:spAutoFit/>
          </a:bodyPr>
          <a:lstStyle/>
          <a:p>
            <a:pPr algn="ctr"/>
            <a:r>
              <a:rPr lang="ja-JP" altLang="en-US" sz="1000">
                <a:latin typeface="Meiryo UI" panose="020B0604030504040204" pitchFamily="34" charset="-128"/>
                <a:ea typeface="Meiryo UI" panose="020B0604030504040204" pitchFamily="34" charset="-128"/>
              </a:rPr>
              <a:t>西</a:t>
            </a:r>
            <a:r>
              <a:rPr kumimoji="1" lang="ja-JP" altLang="en-US" sz="1000">
                <a:latin typeface="Meiryo UI" panose="020B0604030504040204" pitchFamily="34" charset="-128"/>
                <a:ea typeface="Meiryo UI" panose="020B0604030504040204" pitchFamily="34" charset="-128"/>
              </a:rPr>
              <a:t>面</a:t>
            </a:r>
            <a:r>
              <a:rPr kumimoji="1" lang="en-US" altLang="ja-JP" sz="1000">
                <a:latin typeface="Meiryo UI" panose="020B0604030504040204" pitchFamily="34" charset="-128"/>
                <a:ea typeface="Meiryo UI" panose="020B0604030504040204" pitchFamily="34" charset="-128"/>
              </a:rPr>
              <a:t>A</a:t>
            </a:r>
            <a:endParaRPr kumimoji="1" lang="ja-JP" altLang="en-US" sz="1000">
              <a:latin typeface="Meiryo UI" panose="020B0604030504040204" pitchFamily="34" charset="-128"/>
              <a:ea typeface="Meiryo UI" panose="020B0604030504040204" pitchFamily="34" charset="-128"/>
            </a:endParaRPr>
          </a:p>
        </p:txBody>
      </p:sp>
      <p:sp>
        <p:nvSpPr>
          <p:cNvPr id="19" name="テキスト ボックス 18">
            <a:extLst>
              <a:ext uri="{FF2B5EF4-FFF2-40B4-BE49-F238E27FC236}">
                <a16:creationId xmlns:a16="http://schemas.microsoft.com/office/drawing/2014/main" id="{3A1D4FF4-51B2-0E0F-5C53-D1AA76B6B495}"/>
              </a:ext>
            </a:extLst>
          </p:cNvPr>
          <p:cNvSpPr txBox="1"/>
          <p:nvPr/>
        </p:nvSpPr>
        <p:spPr>
          <a:xfrm>
            <a:off x="4097240" y="1823711"/>
            <a:ext cx="585873" cy="246221"/>
          </a:xfrm>
          <a:prstGeom prst="rect">
            <a:avLst/>
          </a:prstGeom>
          <a:noFill/>
        </p:spPr>
        <p:txBody>
          <a:bodyPr wrap="square" rtlCol="0" anchor="ctr">
            <a:spAutoFit/>
          </a:bodyPr>
          <a:lstStyle/>
          <a:p>
            <a:pPr algn="ctr"/>
            <a:r>
              <a:rPr kumimoji="1" lang="ja-JP" altLang="en-US" sz="1000">
                <a:latin typeface="Meiryo UI" panose="020B0604030504040204" pitchFamily="34" charset="-128"/>
                <a:ea typeface="Meiryo UI" panose="020B0604030504040204" pitchFamily="34" charset="-128"/>
              </a:rPr>
              <a:t>東面</a:t>
            </a:r>
            <a:r>
              <a:rPr lang="en-US" altLang="ja-JP" sz="1000">
                <a:latin typeface="Meiryo UI" panose="020B0604030504040204" pitchFamily="34" charset="-128"/>
                <a:ea typeface="Meiryo UI" panose="020B0604030504040204" pitchFamily="34" charset="-128"/>
              </a:rPr>
              <a:t>B</a:t>
            </a:r>
            <a:endParaRPr kumimoji="1" lang="ja-JP" altLang="en-US" sz="1000">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E33D4A81-EAD7-F19A-F871-A3D1D7C7FE20}"/>
              </a:ext>
            </a:extLst>
          </p:cNvPr>
          <p:cNvSpPr txBox="1"/>
          <p:nvPr/>
        </p:nvSpPr>
        <p:spPr>
          <a:xfrm>
            <a:off x="3661966" y="1459788"/>
            <a:ext cx="585873" cy="246221"/>
          </a:xfrm>
          <a:prstGeom prst="rect">
            <a:avLst/>
          </a:prstGeom>
          <a:solidFill>
            <a:schemeClr val="bg1"/>
          </a:solidFill>
          <a:ln>
            <a:solidFill>
              <a:schemeClr val="tx1"/>
            </a:solidFill>
          </a:ln>
        </p:spPr>
        <p:txBody>
          <a:bodyPr wrap="square" rtlCol="0" anchor="ctr">
            <a:spAutoFit/>
          </a:bodyPr>
          <a:lstStyle/>
          <a:p>
            <a:pPr algn="ctr"/>
            <a:r>
              <a:rPr kumimoji="1" lang="ja-JP" altLang="en-US" sz="1000">
                <a:latin typeface="Meiryo UI" panose="020B0604030504040204" pitchFamily="34" charset="-128"/>
                <a:ea typeface="Meiryo UI" panose="020B0604030504040204" pitchFamily="34" charset="-128"/>
              </a:rPr>
              <a:t>東面</a:t>
            </a:r>
          </a:p>
        </p:txBody>
      </p:sp>
      <p:sp>
        <p:nvSpPr>
          <p:cNvPr id="21" name="テキスト ボックス 20">
            <a:extLst>
              <a:ext uri="{FF2B5EF4-FFF2-40B4-BE49-F238E27FC236}">
                <a16:creationId xmlns:a16="http://schemas.microsoft.com/office/drawing/2014/main" id="{5D812B6D-363E-BE0C-F6B6-CA3B7E4E3D3A}"/>
              </a:ext>
            </a:extLst>
          </p:cNvPr>
          <p:cNvSpPr txBox="1"/>
          <p:nvPr/>
        </p:nvSpPr>
        <p:spPr>
          <a:xfrm>
            <a:off x="3661965" y="2997677"/>
            <a:ext cx="585873" cy="246221"/>
          </a:xfrm>
          <a:prstGeom prst="rect">
            <a:avLst/>
          </a:prstGeom>
          <a:solidFill>
            <a:schemeClr val="bg1"/>
          </a:solidFill>
          <a:ln>
            <a:solidFill>
              <a:schemeClr val="tx1"/>
            </a:solidFill>
          </a:ln>
        </p:spPr>
        <p:txBody>
          <a:bodyPr wrap="square" rtlCol="0" anchor="ctr">
            <a:spAutoFit/>
          </a:bodyPr>
          <a:lstStyle/>
          <a:p>
            <a:pPr algn="ctr"/>
            <a:r>
              <a:rPr lang="ja-JP" altLang="en-US" sz="1000">
                <a:latin typeface="Meiryo UI" panose="020B0604030504040204" pitchFamily="34" charset="-128"/>
                <a:ea typeface="Meiryo UI" panose="020B0604030504040204" pitchFamily="34" charset="-128"/>
              </a:rPr>
              <a:t>西</a:t>
            </a:r>
            <a:r>
              <a:rPr kumimoji="1" lang="ja-JP" altLang="en-US" sz="1000">
                <a:latin typeface="Meiryo UI" panose="020B0604030504040204" pitchFamily="34" charset="-128"/>
                <a:ea typeface="Meiryo UI" panose="020B0604030504040204" pitchFamily="34" charset="-128"/>
              </a:rPr>
              <a:t>面</a:t>
            </a:r>
          </a:p>
        </p:txBody>
      </p:sp>
      <p:sp>
        <p:nvSpPr>
          <p:cNvPr id="22" name="テキスト ボックス 21">
            <a:extLst>
              <a:ext uri="{FF2B5EF4-FFF2-40B4-BE49-F238E27FC236}">
                <a16:creationId xmlns:a16="http://schemas.microsoft.com/office/drawing/2014/main" id="{D7545268-1255-73B5-C637-1953A0A161D4}"/>
              </a:ext>
            </a:extLst>
          </p:cNvPr>
          <p:cNvSpPr txBox="1"/>
          <p:nvPr/>
        </p:nvSpPr>
        <p:spPr>
          <a:xfrm>
            <a:off x="3184204" y="1823710"/>
            <a:ext cx="585873" cy="246221"/>
          </a:xfrm>
          <a:prstGeom prst="rect">
            <a:avLst/>
          </a:prstGeom>
          <a:noFill/>
        </p:spPr>
        <p:txBody>
          <a:bodyPr wrap="square" rtlCol="0" anchor="ctr">
            <a:spAutoFit/>
          </a:bodyPr>
          <a:lstStyle/>
          <a:p>
            <a:pPr algn="ctr"/>
            <a:r>
              <a:rPr kumimoji="1" lang="ja-JP" altLang="en-US" sz="1000">
                <a:latin typeface="Meiryo UI" panose="020B0604030504040204" pitchFamily="34" charset="-128"/>
                <a:ea typeface="Meiryo UI" panose="020B0604030504040204" pitchFamily="34" charset="-128"/>
              </a:rPr>
              <a:t>東面</a:t>
            </a:r>
            <a:r>
              <a:rPr kumimoji="1" lang="en-US" altLang="ja-JP" sz="1000">
                <a:latin typeface="Meiryo UI" panose="020B0604030504040204" pitchFamily="34" charset="-128"/>
                <a:ea typeface="Meiryo UI" panose="020B0604030504040204" pitchFamily="34" charset="-128"/>
              </a:rPr>
              <a:t>A</a:t>
            </a:r>
            <a:endParaRPr kumimoji="1" lang="ja-JP" altLang="en-US" sz="1000">
              <a:latin typeface="Meiryo UI" panose="020B0604030504040204" pitchFamily="34" charset="-128"/>
              <a:ea typeface="Meiryo UI" panose="020B0604030504040204" pitchFamily="34" charset="-128"/>
            </a:endParaRPr>
          </a:p>
        </p:txBody>
      </p:sp>
      <p:sp>
        <p:nvSpPr>
          <p:cNvPr id="23" name="テキスト ボックス 22">
            <a:extLst>
              <a:ext uri="{FF2B5EF4-FFF2-40B4-BE49-F238E27FC236}">
                <a16:creationId xmlns:a16="http://schemas.microsoft.com/office/drawing/2014/main" id="{76C118E1-2624-63E2-794F-EBC2420015B6}"/>
              </a:ext>
            </a:extLst>
          </p:cNvPr>
          <p:cNvSpPr txBox="1"/>
          <p:nvPr/>
        </p:nvSpPr>
        <p:spPr>
          <a:xfrm>
            <a:off x="4102175" y="3300153"/>
            <a:ext cx="585873" cy="246221"/>
          </a:xfrm>
          <a:prstGeom prst="rect">
            <a:avLst/>
          </a:prstGeom>
          <a:noFill/>
        </p:spPr>
        <p:txBody>
          <a:bodyPr wrap="square" rtlCol="0" anchor="ctr">
            <a:spAutoFit/>
          </a:bodyPr>
          <a:lstStyle/>
          <a:p>
            <a:pPr algn="ctr"/>
            <a:r>
              <a:rPr lang="ja-JP" altLang="en-US" sz="1000">
                <a:latin typeface="Meiryo UI" panose="020B0604030504040204" pitchFamily="34" charset="-128"/>
                <a:ea typeface="Meiryo UI" panose="020B0604030504040204" pitchFamily="34" charset="-128"/>
              </a:rPr>
              <a:t>西</a:t>
            </a:r>
            <a:r>
              <a:rPr kumimoji="1" lang="ja-JP" altLang="en-US" sz="1000">
                <a:latin typeface="Meiryo UI" panose="020B0604030504040204" pitchFamily="34" charset="-128"/>
                <a:ea typeface="Meiryo UI" panose="020B0604030504040204" pitchFamily="34" charset="-128"/>
              </a:rPr>
              <a:t>面</a:t>
            </a:r>
            <a:r>
              <a:rPr lang="en-US" altLang="ja-JP" sz="1000">
                <a:latin typeface="Meiryo UI" panose="020B0604030504040204" pitchFamily="34" charset="-128"/>
                <a:ea typeface="Meiryo UI" panose="020B0604030504040204" pitchFamily="34" charset="-128"/>
              </a:rPr>
              <a:t>B</a:t>
            </a:r>
            <a:endParaRPr kumimoji="1" lang="ja-JP" altLang="en-US" sz="1000">
              <a:latin typeface="Meiryo UI" panose="020B0604030504040204" pitchFamily="34" charset="-128"/>
              <a:ea typeface="Meiryo UI" panose="020B0604030504040204" pitchFamily="34" charset="-128"/>
            </a:endParaRPr>
          </a:p>
        </p:txBody>
      </p:sp>
      <p:sp>
        <p:nvSpPr>
          <p:cNvPr id="24" name="テキスト ボックス 23">
            <a:extLst>
              <a:ext uri="{FF2B5EF4-FFF2-40B4-BE49-F238E27FC236}">
                <a16:creationId xmlns:a16="http://schemas.microsoft.com/office/drawing/2014/main" id="{717826D3-FC9A-B2AC-F957-577ECBEE4F12}"/>
              </a:ext>
            </a:extLst>
          </p:cNvPr>
          <p:cNvSpPr txBox="1"/>
          <p:nvPr/>
        </p:nvSpPr>
        <p:spPr>
          <a:xfrm>
            <a:off x="2409484" y="1564868"/>
            <a:ext cx="346249" cy="630942"/>
          </a:xfrm>
          <a:prstGeom prst="rect">
            <a:avLst/>
          </a:prstGeom>
          <a:noFill/>
        </p:spPr>
        <p:txBody>
          <a:bodyPr vert="eaVert" wrap="none" rtlCol="0">
            <a:spAutoFit/>
          </a:bodyPr>
          <a:lstStyle/>
          <a:p>
            <a:r>
              <a:rPr kumimoji="1" lang="ja-JP" altLang="en-US" sz="1050">
                <a:latin typeface="Meiryo UI" panose="020B0604030504040204" pitchFamily="34" charset="-128"/>
                <a:ea typeface="Meiryo UI" panose="020B0604030504040204" pitchFamily="34" charset="-128"/>
              </a:rPr>
              <a:t>北駐車場</a:t>
            </a:r>
          </a:p>
        </p:txBody>
      </p:sp>
      <p:sp>
        <p:nvSpPr>
          <p:cNvPr id="25" name="テキスト ボックス 24">
            <a:extLst>
              <a:ext uri="{FF2B5EF4-FFF2-40B4-BE49-F238E27FC236}">
                <a16:creationId xmlns:a16="http://schemas.microsoft.com/office/drawing/2014/main" id="{9A4FB90B-1938-C2D9-B035-C2E88E0D4040}"/>
              </a:ext>
            </a:extLst>
          </p:cNvPr>
          <p:cNvSpPr txBox="1"/>
          <p:nvPr/>
        </p:nvSpPr>
        <p:spPr>
          <a:xfrm>
            <a:off x="5385824" y="2070860"/>
            <a:ext cx="346249" cy="630942"/>
          </a:xfrm>
          <a:prstGeom prst="rect">
            <a:avLst/>
          </a:prstGeom>
          <a:noFill/>
        </p:spPr>
        <p:txBody>
          <a:bodyPr vert="eaVert" wrap="none" rtlCol="0">
            <a:spAutoFit/>
          </a:bodyPr>
          <a:lstStyle/>
          <a:p>
            <a:r>
              <a:rPr lang="ja-JP" altLang="en-US" sz="1050">
                <a:latin typeface="Meiryo UI" panose="020B0604030504040204" pitchFamily="34" charset="-128"/>
                <a:ea typeface="Meiryo UI" panose="020B0604030504040204" pitchFamily="34" charset="-128"/>
              </a:rPr>
              <a:t>南</a:t>
            </a:r>
            <a:r>
              <a:rPr kumimoji="1" lang="ja-JP" altLang="en-US" sz="1050">
                <a:latin typeface="Meiryo UI" panose="020B0604030504040204" pitchFamily="34" charset="-128"/>
                <a:ea typeface="Meiryo UI" panose="020B0604030504040204" pitchFamily="34" charset="-128"/>
              </a:rPr>
              <a:t>駐車場</a:t>
            </a:r>
          </a:p>
        </p:txBody>
      </p:sp>
      <p:sp>
        <p:nvSpPr>
          <p:cNvPr id="26" name="正方形/長方形 25">
            <a:extLst>
              <a:ext uri="{FF2B5EF4-FFF2-40B4-BE49-F238E27FC236}">
                <a16:creationId xmlns:a16="http://schemas.microsoft.com/office/drawing/2014/main" id="{B5D69DF2-A2F0-76E1-CAD7-D658C4918401}"/>
              </a:ext>
            </a:extLst>
          </p:cNvPr>
          <p:cNvSpPr/>
          <p:nvPr/>
        </p:nvSpPr>
        <p:spPr>
          <a:xfrm>
            <a:off x="2798516" y="1319789"/>
            <a:ext cx="173700" cy="1177049"/>
          </a:xfrm>
          <a:prstGeom prst="rect">
            <a:avLst/>
          </a:prstGeom>
          <a:solidFill>
            <a:schemeClr val="tx1">
              <a:alpha val="2941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a:extLst>
              <a:ext uri="{FF2B5EF4-FFF2-40B4-BE49-F238E27FC236}">
                <a16:creationId xmlns:a16="http://schemas.microsoft.com/office/drawing/2014/main" id="{446E0749-1EAC-C373-761B-BF6172CE6AE6}"/>
              </a:ext>
            </a:extLst>
          </p:cNvPr>
          <p:cNvCxnSpPr>
            <a:cxnSpLocks/>
            <a:stCxn id="33" idx="3"/>
            <a:endCxn id="26" idx="1"/>
          </p:cNvCxnSpPr>
          <p:nvPr/>
        </p:nvCxnSpPr>
        <p:spPr>
          <a:xfrm>
            <a:off x="2196896" y="1706009"/>
            <a:ext cx="601620" cy="202305"/>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240E5102-3D92-E749-6502-5998E4844FAB}"/>
              </a:ext>
            </a:extLst>
          </p:cNvPr>
          <p:cNvSpPr txBox="1"/>
          <p:nvPr/>
        </p:nvSpPr>
        <p:spPr>
          <a:xfrm>
            <a:off x="1054224" y="1582898"/>
            <a:ext cx="1142672" cy="246221"/>
          </a:xfrm>
          <a:prstGeom prst="rect">
            <a:avLst/>
          </a:prstGeom>
          <a:solidFill>
            <a:schemeClr val="bg1"/>
          </a:solidFill>
          <a:ln>
            <a:solidFill>
              <a:schemeClr val="tx1"/>
            </a:solidFill>
          </a:ln>
        </p:spPr>
        <p:txBody>
          <a:bodyPr wrap="square" rtlCol="0" anchor="ctr">
            <a:spAutoFit/>
          </a:bodyPr>
          <a:lstStyle/>
          <a:p>
            <a:pPr algn="ctr"/>
            <a:r>
              <a:rPr lang="ja-JP" altLang="en-US" sz="1000">
                <a:latin typeface="Meiryo UI" panose="020B0604030504040204" pitchFamily="34" charset="-128"/>
                <a:ea typeface="Meiryo UI" panose="020B0604030504040204" pitchFamily="34" charset="-128"/>
              </a:rPr>
              <a:t>アップスペース</a:t>
            </a:r>
            <a:endParaRPr kumimoji="1" lang="ja-JP" altLang="en-US" sz="1000">
              <a:latin typeface="Meiryo UI" panose="020B0604030504040204" pitchFamily="34" charset="-128"/>
              <a:ea typeface="Meiryo UI" panose="020B0604030504040204" pitchFamily="34" charset="-128"/>
            </a:endParaRPr>
          </a:p>
        </p:txBody>
      </p:sp>
      <p:cxnSp>
        <p:nvCxnSpPr>
          <p:cNvPr id="34" name="直線コネクタ 33">
            <a:extLst>
              <a:ext uri="{FF2B5EF4-FFF2-40B4-BE49-F238E27FC236}">
                <a16:creationId xmlns:a16="http://schemas.microsoft.com/office/drawing/2014/main" id="{07003CF4-89F9-7599-8F01-880CCCC3DC98}"/>
              </a:ext>
            </a:extLst>
          </p:cNvPr>
          <p:cNvCxnSpPr>
            <a:cxnSpLocks/>
          </p:cNvCxnSpPr>
          <p:nvPr/>
        </p:nvCxnSpPr>
        <p:spPr>
          <a:xfrm>
            <a:off x="2077371" y="2211038"/>
            <a:ext cx="0" cy="486310"/>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DF19F792-9005-FDC8-5A81-DDF0C581CFD7}"/>
              </a:ext>
            </a:extLst>
          </p:cNvPr>
          <p:cNvSpPr txBox="1"/>
          <p:nvPr/>
        </p:nvSpPr>
        <p:spPr>
          <a:xfrm>
            <a:off x="1143414" y="1937194"/>
            <a:ext cx="1142672" cy="430887"/>
          </a:xfrm>
          <a:prstGeom prst="rect">
            <a:avLst/>
          </a:prstGeom>
          <a:solidFill>
            <a:schemeClr val="bg1"/>
          </a:solidFill>
          <a:ln>
            <a:solidFill>
              <a:schemeClr val="tx1"/>
            </a:solidFill>
          </a:ln>
        </p:spPr>
        <p:txBody>
          <a:bodyPr wrap="square" rtlCol="0" anchor="ctr">
            <a:spAutoFit/>
          </a:bodyPr>
          <a:lstStyle/>
          <a:p>
            <a:pPr algn="ctr"/>
            <a:r>
              <a:rPr kumimoji="1" lang="en-US" altLang="ja-JP" sz="1000">
                <a:latin typeface="Meiryo UI" panose="020B0604030504040204" pitchFamily="34" charset="-128"/>
                <a:ea typeface="Meiryo UI" panose="020B0604030504040204" pitchFamily="34" charset="-128"/>
              </a:rPr>
              <a:t>N</a:t>
            </a:r>
            <a:r>
              <a:rPr kumimoji="1" lang="ja-JP" altLang="en-US" sz="1000">
                <a:latin typeface="Meiryo UI" panose="020B0604030504040204" pitchFamily="34" charset="-128"/>
                <a:ea typeface="Meiryo UI" panose="020B0604030504040204" pitchFamily="34" charset="-128"/>
              </a:rPr>
              <a:t>棟</a:t>
            </a:r>
            <a:endParaRPr kumimoji="1" lang="en-US" altLang="ja-JP" sz="1000">
              <a:latin typeface="Meiryo UI" panose="020B0604030504040204" pitchFamily="34" charset="-128"/>
              <a:ea typeface="Meiryo UI" panose="020B0604030504040204" pitchFamily="34" charset="-128"/>
            </a:endParaRPr>
          </a:p>
          <a:p>
            <a:pPr algn="ctr"/>
            <a:r>
              <a:rPr lang="ja-JP" altLang="en-US" sz="600">
                <a:latin typeface="Meiryo UI" panose="020B0604030504040204" pitchFamily="34" charset="-128"/>
                <a:ea typeface="Meiryo UI" panose="020B0604030504040204" pitchFamily="34" charset="-128"/>
              </a:rPr>
              <a:t>サッカー協会事務局</a:t>
            </a:r>
            <a:endParaRPr lang="en-US" altLang="ja-JP" sz="600">
              <a:latin typeface="Meiryo UI" panose="020B0604030504040204" pitchFamily="34" charset="-128"/>
              <a:ea typeface="Meiryo UI" panose="020B0604030504040204" pitchFamily="34" charset="-128"/>
            </a:endParaRPr>
          </a:p>
          <a:p>
            <a:pPr algn="ctr"/>
            <a:r>
              <a:rPr lang="ja-JP" altLang="en-US" sz="600">
                <a:latin typeface="Meiryo UI" panose="020B0604030504040204" pitchFamily="34" charset="-128"/>
                <a:ea typeface="Meiryo UI" panose="020B0604030504040204" pitchFamily="34" charset="-128"/>
              </a:rPr>
              <a:t>カフェ・コインランドリーなど</a:t>
            </a:r>
            <a:endParaRPr kumimoji="1" lang="ja-JP" altLang="en-US" sz="600">
              <a:latin typeface="Meiryo UI" panose="020B0604030504040204" pitchFamily="34" charset="-128"/>
              <a:ea typeface="Meiryo UI" panose="020B0604030504040204" pitchFamily="34" charset="-128"/>
            </a:endParaRPr>
          </a:p>
        </p:txBody>
      </p:sp>
      <p:cxnSp>
        <p:nvCxnSpPr>
          <p:cNvPr id="36" name="直線コネクタ 35">
            <a:extLst>
              <a:ext uri="{FF2B5EF4-FFF2-40B4-BE49-F238E27FC236}">
                <a16:creationId xmlns:a16="http://schemas.microsoft.com/office/drawing/2014/main" id="{F48398F4-D9C2-9D48-7DA3-D972F6D3569C}"/>
              </a:ext>
            </a:extLst>
          </p:cNvPr>
          <p:cNvCxnSpPr>
            <a:cxnSpLocks/>
          </p:cNvCxnSpPr>
          <p:nvPr/>
        </p:nvCxnSpPr>
        <p:spPr>
          <a:xfrm>
            <a:off x="1380380" y="2997677"/>
            <a:ext cx="1416432" cy="0"/>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5D734874-84AB-E8EA-C75E-2B1A9388FAE1}"/>
              </a:ext>
            </a:extLst>
          </p:cNvPr>
          <p:cNvSpPr txBox="1"/>
          <p:nvPr/>
        </p:nvSpPr>
        <p:spPr>
          <a:xfrm>
            <a:off x="568015" y="2782233"/>
            <a:ext cx="1142672" cy="430887"/>
          </a:xfrm>
          <a:prstGeom prst="rect">
            <a:avLst/>
          </a:prstGeom>
          <a:solidFill>
            <a:schemeClr val="bg1"/>
          </a:solidFill>
          <a:ln>
            <a:solidFill>
              <a:schemeClr val="tx1"/>
            </a:solidFill>
          </a:ln>
        </p:spPr>
        <p:txBody>
          <a:bodyPr wrap="square" rtlCol="0" anchor="ctr">
            <a:spAutoFit/>
          </a:bodyPr>
          <a:lstStyle/>
          <a:p>
            <a:pPr algn="ctr"/>
            <a:r>
              <a:rPr lang="en-US" altLang="ja-JP" sz="1000">
                <a:latin typeface="Meiryo UI" panose="020B0604030504040204" pitchFamily="34" charset="-128"/>
                <a:ea typeface="Meiryo UI" panose="020B0604030504040204" pitchFamily="34" charset="-128"/>
              </a:rPr>
              <a:t>W</a:t>
            </a:r>
            <a:r>
              <a:rPr kumimoji="1" lang="ja-JP" altLang="en-US" sz="1000">
                <a:latin typeface="Meiryo UI" panose="020B0604030504040204" pitchFamily="34" charset="-128"/>
                <a:ea typeface="Meiryo UI" panose="020B0604030504040204" pitchFamily="34" charset="-128"/>
              </a:rPr>
              <a:t>棟</a:t>
            </a:r>
            <a:endParaRPr kumimoji="1" lang="en-US" altLang="ja-JP" sz="1000">
              <a:latin typeface="Meiryo UI" panose="020B0604030504040204" pitchFamily="34" charset="-128"/>
              <a:ea typeface="Meiryo UI" panose="020B0604030504040204" pitchFamily="34" charset="-128"/>
            </a:endParaRPr>
          </a:p>
          <a:p>
            <a:pPr algn="ctr"/>
            <a:r>
              <a:rPr lang="ja-JP" altLang="en-US" sz="600">
                <a:latin typeface="Meiryo UI" panose="020B0604030504040204" pitchFamily="34" charset="-128"/>
                <a:ea typeface="Meiryo UI" panose="020B0604030504040204" pitchFamily="34" charset="-128"/>
              </a:rPr>
              <a:t>トイレ</a:t>
            </a:r>
            <a:endParaRPr lang="en-US" altLang="ja-JP" sz="600">
              <a:latin typeface="Meiryo UI" panose="020B0604030504040204" pitchFamily="34" charset="-128"/>
              <a:ea typeface="Meiryo UI" panose="020B0604030504040204" pitchFamily="34" charset="-128"/>
            </a:endParaRPr>
          </a:p>
          <a:p>
            <a:pPr algn="ctr"/>
            <a:r>
              <a:rPr lang="ja-JP" altLang="en-US" sz="600">
                <a:latin typeface="Meiryo UI" panose="020B0604030504040204" pitchFamily="34" charset="-128"/>
                <a:ea typeface="Meiryo UI" panose="020B0604030504040204" pitchFamily="34" charset="-128"/>
              </a:rPr>
              <a:t>スタジオ・シャワー室</a:t>
            </a:r>
            <a:endParaRPr lang="en-US" altLang="ja-JP" sz="600">
              <a:latin typeface="Meiryo UI" panose="020B0604030504040204" pitchFamily="34" charset="-128"/>
              <a:ea typeface="Meiryo UI" panose="020B0604030504040204" pitchFamily="34" charset="-128"/>
            </a:endParaRPr>
          </a:p>
        </p:txBody>
      </p:sp>
      <p:cxnSp>
        <p:nvCxnSpPr>
          <p:cNvPr id="39" name="直線コネクタ 38">
            <a:extLst>
              <a:ext uri="{FF2B5EF4-FFF2-40B4-BE49-F238E27FC236}">
                <a16:creationId xmlns:a16="http://schemas.microsoft.com/office/drawing/2014/main" id="{231BD1EF-4532-237F-920D-266870656423}"/>
              </a:ext>
            </a:extLst>
          </p:cNvPr>
          <p:cNvCxnSpPr>
            <a:cxnSpLocks/>
          </p:cNvCxnSpPr>
          <p:nvPr/>
        </p:nvCxnSpPr>
        <p:spPr>
          <a:xfrm flipV="1">
            <a:off x="2785587" y="3414548"/>
            <a:ext cx="0" cy="685737"/>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37D0E5B4-C536-FF03-C380-169FDE64B75E}"/>
              </a:ext>
            </a:extLst>
          </p:cNvPr>
          <p:cNvSpPr txBox="1"/>
          <p:nvPr/>
        </p:nvSpPr>
        <p:spPr>
          <a:xfrm>
            <a:off x="2161137" y="3940544"/>
            <a:ext cx="735924" cy="246221"/>
          </a:xfrm>
          <a:prstGeom prst="rect">
            <a:avLst/>
          </a:prstGeom>
          <a:solidFill>
            <a:schemeClr val="bg1"/>
          </a:solidFill>
          <a:ln>
            <a:solidFill>
              <a:schemeClr val="tx1"/>
            </a:solidFill>
          </a:ln>
        </p:spPr>
        <p:txBody>
          <a:bodyPr wrap="square" rtlCol="0" anchor="ctr">
            <a:spAutoFit/>
          </a:bodyPr>
          <a:lstStyle/>
          <a:p>
            <a:pPr algn="ctr"/>
            <a:r>
              <a:rPr kumimoji="1" lang="ja-JP" altLang="en-US" sz="1000">
                <a:latin typeface="Meiryo UI" panose="020B0604030504040204" pitchFamily="34" charset="-128"/>
                <a:ea typeface="Meiryo UI" panose="020B0604030504040204" pitchFamily="34" charset="-128"/>
              </a:rPr>
              <a:t>保育園</a:t>
            </a:r>
          </a:p>
        </p:txBody>
      </p:sp>
      <p:graphicFrame>
        <p:nvGraphicFramePr>
          <p:cNvPr id="45" name="表 45">
            <a:extLst>
              <a:ext uri="{FF2B5EF4-FFF2-40B4-BE49-F238E27FC236}">
                <a16:creationId xmlns:a16="http://schemas.microsoft.com/office/drawing/2014/main" id="{597A1CE4-5209-8175-40D5-25CD7D6B3F50}"/>
              </a:ext>
            </a:extLst>
          </p:cNvPr>
          <p:cNvGraphicFramePr>
            <a:graphicFrameLocks noGrp="1"/>
          </p:cNvGraphicFramePr>
          <p:nvPr>
            <p:extLst>
              <p:ext uri="{D42A27DB-BD31-4B8C-83A1-F6EECF244321}">
                <p14:modId xmlns:p14="http://schemas.microsoft.com/office/powerpoint/2010/main" val="953515832"/>
              </p:ext>
            </p:extLst>
          </p:nvPr>
        </p:nvGraphicFramePr>
        <p:xfrm>
          <a:off x="243098" y="6864774"/>
          <a:ext cx="6515053" cy="2405352"/>
        </p:xfrm>
        <a:graphic>
          <a:graphicData uri="http://schemas.openxmlformats.org/drawingml/2006/table">
            <a:tbl>
              <a:tblPr firstRow="1" bandRow="1">
                <a:tableStyleId>{073A0DAA-6AF3-43AB-8588-CEC1D06C72B9}</a:tableStyleId>
              </a:tblPr>
              <a:tblGrid>
                <a:gridCol w="526447">
                  <a:extLst>
                    <a:ext uri="{9D8B030D-6E8A-4147-A177-3AD203B41FA5}">
                      <a16:colId xmlns:a16="http://schemas.microsoft.com/office/drawing/2014/main" val="859864247"/>
                    </a:ext>
                  </a:extLst>
                </a:gridCol>
                <a:gridCol w="1258431">
                  <a:extLst>
                    <a:ext uri="{9D8B030D-6E8A-4147-A177-3AD203B41FA5}">
                      <a16:colId xmlns:a16="http://schemas.microsoft.com/office/drawing/2014/main" val="156547846"/>
                    </a:ext>
                  </a:extLst>
                </a:gridCol>
                <a:gridCol w="4730175">
                  <a:extLst>
                    <a:ext uri="{9D8B030D-6E8A-4147-A177-3AD203B41FA5}">
                      <a16:colId xmlns:a16="http://schemas.microsoft.com/office/drawing/2014/main" val="1664806679"/>
                    </a:ext>
                  </a:extLst>
                </a:gridCol>
              </a:tblGrid>
              <a:tr h="300669">
                <a:tc>
                  <a:txBody>
                    <a:bodyPr/>
                    <a:lstStyle/>
                    <a:p>
                      <a:pPr algn="ctr"/>
                      <a:r>
                        <a:rPr kumimoji="1" lang="ja-JP" altLang="en-US" sz="1200">
                          <a:latin typeface="Meiryo" panose="020B0604030504040204" pitchFamily="34" charset="-128"/>
                          <a:ea typeface="Meiryo" panose="020B0604030504040204" pitchFamily="34" charset="-128"/>
                        </a:rPr>
                        <a:t>☑︎</a:t>
                      </a:r>
                    </a:p>
                  </a:txBody>
                  <a:tcPr anchor="ctr"/>
                </a:tc>
                <a:tc>
                  <a:txBody>
                    <a:bodyPr/>
                    <a:lstStyle/>
                    <a:p>
                      <a:pPr algn="ctr"/>
                      <a:r>
                        <a:rPr kumimoji="1" lang="ja-JP" altLang="en-US" sz="1200">
                          <a:latin typeface="Meiryo" panose="020B0604030504040204" pitchFamily="34" charset="-128"/>
                          <a:ea typeface="Meiryo" panose="020B0604030504040204" pitchFamily="34" charset="-128"/>
                        </a:rPr>
                        <a:t>期日</a:t>
                      </a:r>
                    </a:p>
                  </a:txBody>
                  <a:tcPr anchor="ctr"/>
                </a:tc>
                <a:tc>
                  <a:txBody>
                    <a:bodyPr/>
                    <a:lstStyle/>
                    <a:p>
                      <a:pPr algn="ctr"/>
                      <a:r>
                        <a:rPr kumimoji="1" lang="ja-JP" altLang="en-US" sz="1200">
                          <a:latin typeface="Meiryo" panose="020B0604030504040204" pitchFamily="34" charset="-128"/>
                          <a:ea typeface="Meiryo" panose="020B0604030504040204" pitchFamily="34" charset="-128"/>
                        </a:rPr>
                        <a:t>内容</a:t>
                      </a:r>
                    </a:p>
                  </a:txBody>
                  <a:tcPr anchor="ctr"/>
                </a:tc>
                <a:extLst>
                  <a:ext uri="{0D108BD9-81ED-4DB2-BD59-A6C34878D82A}">
                    <a16:rowId xmlns:a16="http://schemas.microsoft.com/office/drawing/2014/main" val="4196932001"/>
                  </a:ext>
                </a:extLst>
              </a:tr>
              <a:tr h="300669">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r>
                        <a:rPr kumimoji="1" lang="ja-JP" altLang="en-US" sz="1200">
                          <a:latin typeface="Meiryo" panose="020B0604030504040204" pitchFamily="34" charset="-128"/>
                          <a:ea typeface="Meiryo" panose="020B0604030504040204" pitchFamily="34" charset="-128"/>
                        </a:rPr>
                        <a:t>駐車場の使い方の確認</a:t>
                      </a:r>
                    </a:p>
                  </a:txBody>
                  <a:tcPr anchor="ctr"/>
                </a:tc>
                <a:extLst>
                  <a:ext uri="{0D108BD9-81ED-4DB2-BD59-A6C34878D82A}">
                    <a16:rowId xmlns:a16="http://schemas.microsoft.com/office/drawing/2014/main" val="2717724828"/>
                  </a:ext>
                </a:extLst>
              </a:tr>
              <a:tr h="300669">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r>
                        <a:rPr kumimoji="1" lang="ja-JP" altLang="en-US" sz="1200">
                          <a:latin typeface="Meiryo" panose="020B0604030504040204" pitchFamily="34" charset="-128"/>
                          <a:ea typeface="Meiryo" panose="020B0604030504040204" pitchFamily="34" charset="-128"/>
                        </a:rPr>
                        <a:t>チームの荷物・待機等の確認</a:t>
                      </a:r>
                    </a:p>
                  </a:txBody>
                  <a:tcPr anchor="ctr"/>
                </a:tc>
                <a:extLst>
                  <a:ext uri="{0D108BD9-81ED-4DB2-BD59-A6C34878D82A}">
                    <a16:rowId xmlns:a16="http://schemas.microsoft.com/office/drawing/2014/main" val="4191925366"/>
                  </a:ext>
                </a:extLst>
              </a:tr>
              <a:tr h="300669">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r>
                        <a:rPr kumimoji="1" lang="ja-JP" altLang="en-US" sz="1200">
                          <a:latin typeface="Meiryo" panose="020B0604030504040204" pitchFamily="34" charset="-128"/>
                          <a:ea typeface="Meiryo" panose="020B0604030504040204" pitchFamily="34" charset="-128"/>
                        </a:rPr>
                        <a:t>備品使用上の注意</a:t>
                      </a:r>
                    </a:p>
                  </a:txBody>
                  <a:tcPr anchor="ctr"/>
                </a:tc>
                <a:extLst>
                  <a:ext uri="{0D108BD9-81ED-4DB2-BD59-A6C34878D82A}">
                    <a16:rowId xmlns:a16="http://schemas.microsoft.com/office/drawing/2014/main" val="1690550564"/>
                  </a:ext>
                </a:extLst>
              </a:tr>
              <a:tr h="300669">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r>
                        <a:rPr kumimoji="1" lang="ja-JP" altLang="en-US" sz="1200">
                          <a:latin typeface="Meiryo" panose="020B0604030504040204" pitchFamily="34" charset="-128"/>
                          <a:ea typeface="Meiryo" panose="020B0604030504040204" pitchFamily="34" charset="-128"/>
                        </a:rPr>
                        <a:t>当日</a:t>
                      </a:r>
                    </a:p>
                  </a:txBody>
                  <a:tcPr anchor="ctr"/>
                </a:tc>
                <a:tc>
                  <a:txBody>
                    <a:bodyPr/>
                    <a:lstStyle/>
                    <a:p>
                      <a:pPr algn="l"/>
                      <a:r>
                        <a:rPr kumimoji="1" lang="ja-JP" altLang="en-US" sz="1200">
                          <a:latin typeface="Meiryo" panose="020B0604030504040204" pitchFamily="34" charset="-128"/>
                          <a:ea typeface="Meiryo" panose="020B0604030504040204" pitchFamily="34" charset="-128"/>
                        </a:rPr>
                        <a:t>保育園周辺への安全確認</a:t>
                      </a:r>
                    </a:p>
                  </a:txBody>
                  <a:tcPr anchor="ctr"/>
                </a:tc>
                <a:extLst>
                  <a:ext uri="{0D108BD9-81ED-4DB2-BD59-A6C34878D82A}">
                    <a16:rowId xmlns:a16="http://schemas.microsoft.com/office/drawing/2014/main" val="533822822"/>
                  </a:ext>
                </a:extLst>
              </a:tr>
              <a:tr h="300669">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r>
                        <a:rPr kumimoji="1" lang="ja-JP" altLang="en-US" sz="1200">
                          <a:latin typeface="Meiryo" panose="020B0604030504040204" pitchFamily="34" charset="-128"/>
                          <a:ea typeface="Meiryo" panose="020B0604030504040204" pitchFamily="34" charset="-128"/>
                        </a:rPr>
                        <a:t>前日まで</a:t>
                      </a:r>
                    </a:p>
                  </a:txBody>
                  <a:tcPr anchor="ctr"/>
                </a:tc>
                <a:tc>
                  <a:txBody>
                    <a:bodyPr/>
                    <a:lstStyle/>
                    <a:p>
                      <a:pPr algn="l"/>
                      <a:r>
                        <a:rPr kumimoji="1" lang="ja-JP" altLang="en-US" sz="1200">
                          <a:latin typeface="Meiryo" panose="020B0604030504040204" pitchFamily="34" charset="-128"/>
                          <a:ea typeface="Meiryo" panose="020B0604030504040204" pitchFamily="34" charset="-128"/>
                        </a:rPr>
                        <a:t>支払いについて</a:t>
                      </a:r>
                    </a:p>
                  </a:txBody>
                  <a:tcPr anchor="ctr"/>
                </a:tc>
                <a:extLst>
                  <a:ext uri="{0D108BD9-81ED-4DB2-BD59-A6C34878D82A}">
                    <a16:rowId xmlns:a16="http://schemas.microsoft.com/office/drawing/2014/main" val="2254901202"/>
                  </a:ext>
                </a:extLst>
              </a:tr>
              <a:tr h="300669">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r>
                        <a:rPr kumimoji="1" lang="ja-JP" altLang="en-US" sz="1200">
                          <a:latin typeface="Meiryo" panose="020B0604030504040204" pitchFamily="34" charset="-128"/>
                          <a:ea typeface="Meiryo" panose="020B0604030504040204" pitchFamily="34" charset="-128"/>
                        </a:rPr>
                        <a:t>その他事項の周知</a:t>
                      </a:r>
                    </a:p>
                  </a:txBody>
                  <a:tcPr anchor="ctr"/>
                </a:tc>
                <a:extLst>
                  <a:ext uri="{0D108BD9-81ED-4DB2-BD59-A6C34878D82A}">
                    <a16:rowId xmlns:a16="http://schemas.microsoft.com/office/drawing/2014/main" val="1543079537"/>
                  </a:ext>
                </a:extLst>
              </a:tr>
              <a:tr h="300669">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tc>
                  <a:txBody>
                    <a:bodyPr/>
                    <a:lstStyle/>
                    <a:p>
                      <a:pPr algn="l"/>
                      <a:endParaRPr kumimoji="1" lang="ja-JP" altLang="en-US" sz="1200">
                        <a:latin typeface="Meiryo" panose="020B0604030504040204" pitchFamily="34" charset="-128"/>
                        <a:ea typeface="Meiryo" panose="020B0604030504040204" pitchFamily="34" charset="-128"/>
                      </a:endParaRPr>
                    </a:p>
                  </a:txBody>
                  <a:tcPr anchor="ctr"/>
                </a:tc>
                <a:extLst>
                  <a:ext uri="{0D108BD9-81ED-4DB2-BD59-A6C34878D82A}">
                    <a16:rowId xmlns:a16="http://schemas.microsoft.com/office/drawing/2014/main" val="116344509"/>
                  </a:ext>
                </a:extLst>
              </a:tr>
            </a:tbl>
          </a:graphicData>
        </a:graphic>
      </p:graphicFrame>
      <p:sp>
        <p:nvSpPr>
          <p:cNvPr id="46" name="テキスト ボックス 45">
            <a:extLst>
              <a:ext uri="{FF2B5EF4-FFF2-40B4-BE49-F238E27FC236}">
                <a16:creationId xmlns:a16="http://schemas.microsoft.com/office/drawing/2014/main" id="{112E837F-D371-2E33-ABF7-53D7AA3C6FFC}"/>
              </a:ext>
            </a:extLst>
          </p:cNvPr>
          <p:cNvSpPr txBox="1"/>
          <p:nvPr/>
        </p:nvSpPr>
        <p:spPr>
          <a:xfrm>
            <a:off x="263999" y="6556609"/>
            <a:ext cx="5468074" cy="246221"/>
          </a:xfrm>
          <a:prstGeom prst="rect">
            <a:avLst/>
          </a:prstGeom>
          <a:noFill/>
          <a:ln>
            <a:noFill/>
          </a:ln>
        </p:spPr>
        <p:txBody>
          <a:bodyPr wrap="square" rtlCol="0" anchor="ctr">
            <a:spAutoFit/>
          </a:bodyPr>
          <a:lstStyle/>
          <a:p>
            <a:r>
              <a:rPr lang="ja-JP" altLang="en-US" sz="1000" b="1">
                <a:latin typeface="Meiryo UI" panose="020B0604030504040204" pitchFamily="34" charset="-128"/>
                <a:ea typeface="Meiryo UI" panose="020B0604030504040204" pitchFamily="34" charset="-128"/>
              </a:rPr>
              <a:t>運営上の確認事項</a:t>
            </a:r>
            <a:endParaRPr kumimoji="1" lang="ja-JP" altLang="en-US" sz="1000" b="1">
              <a:latin typeface="Meiryo UI" panose="020B0604030504040204" pitchFamily="34" charset="-128"/>
              <a:ea typeface="Meiryo UI" panose="020B0604030504040204" pitchFamily="34" charset="-128"/>
            </a:endParaRPr>
          </a:p>
        </p:txBody>
      </p:sp>
      <p:sp>
        <p:nvSpPr>
          <p:cNvPr id="47" name="テキスト ボックス 46">
            <a:extLst>
              <a:ext uri="{FF2B5EF4-FFF2-40B4-BE49-F238E27FC236}">
                <a16:creationId xmlns:a16="http://schemas.microsoft.com/office/drawing/2014/main" id="{4621541F-72DB-21F7-74EE-E68AC4297737}"/>
              </a:ext>
            </a:extLst>
          </p:cNvPr>
          <p:cNvSpPr txBox="1"/>
          <p:nvPr/>
        </p:nvSpPr>
        <p:spPr>
          <a:xfrm>
            <a:off x="208740" y="5455698"/>
            <a:ext cx="6549411" cy="1077218"/>
          </a:xfrm>
          <a:prstGeom prst="rect">
            <a:avLst/>
          </a:prstGeom>
          <a:noFill/>
          <a:ln>
            <a:noFill/>
          </a:ln>
        </p:spPr>
        <p:txBody>
          <a:bodyPr wrap="square" lIns="91440" tIns="45720" rIns="91440" bIns="45720" rtlCol="0" anchor="ctr">
            <a:spAutoFit/>
          </a:bodyPr>
          <a:lstStyle/>
          <a:p>
            <a:r>
              <a:rPr lang="ja-JP" altLang="en-US" sz="1600" b="1">
                <a:solidFill>
                  <a:srgbClr val="FF0000"/>
                </a:solidFill>
                <a:latin typeface="Meiryo UI"/>
                <a:ea typeface="Meiryo UI"/>
              </a:rPr>
              <a:t>当施設をご利用</a:t>
            </a:r>
            <a:r>
              <a:rPr kumimoji="1" lang="ja-JP" altLang="en-US" sz="1600" b="1">
                <a:solidFill>
                  <a:srgbClr val="FF0000"/>
                </a:solidFill>
                <a:latin typeface="Meiryo UI"/>
                <a:ea typeface="Meiryo UI"/>
              </a:rPr>
              <a:t>するにあたって、施設のルールやマナーを遵守していただいた上でご利用ください。</a:t>
            </a:r>
            <a:endParaRPr kumimoji="1" lang="en-US" altLang="ja-JP" sz="1600" b="1">
              <a:solidFill>
                <a:srgbClr val="FF0000"/>
              </a:solidFill>
              <a:latin typeface="Meiryo UI"/>
              <a:ea typeface="Meiryo UI"/>
            </a:endParaRPr>
          </a:p>
          <a:p>
            <a:r>
              <a:rPr kumimoji="1" lang="ja-JP" altLang="en-US" sz="1600" b="1">
                <a:solidFill>
                  <a:srgbClr val="FF0000"/>
                </a:solidFill>
                <a:latin typeface="Meiryo UI"/>
                <a:ea typeface="Meiryo UI"/>
              </a:rPr>
              <a:t>大会</a:t>
            </a:r>
            <a:r>
              <a:rPr lang="ja-JP" altLang="en-US" sz="1600" b="1">
                <a:solidFill>
                  <a:srgbClr val="FF0000"/>
                </a:solidFill>
                <a:latin typeface="Meiryo UI"/>
                <a:ea typeface="Meiryo UI"/>
              </a:rPr>
              <a:t>を開催する場合は</a:t>
            </a:r>
            <a:r>
              <a:rPr kumimoji="1" lang="ja-JP" altLang="en-US" sz="1600" b="1">
                <a:solidFill>
                  <a:srgbClr val="FF0000"/>
                </a:solidFill>
                <a:latin typeface="Meiryo UI"/>
                <a:ea typeface="Meiryo UI"/>
              </a:rPr>
              <a:t>規模によって相談が必要な場合は</a:t>
            </a:r>
            <a:r>
              <a:rPr kumimoji="1" lang="en-US" altLang="ja-JP" sz="1600" b="1">
                <a:solidFill>
                  <a:srgbClr val="FF0000"/>
                </a:solidFill>
                <a:latin typeface="Meiryo UI"/>
                <a:ea typeface="Meiryo UI"/>
              </a:rPr>
              <a:t>1</a:t>
            </a:r>
            <a:r>
              <a:rPr kumimoji="1" lang="ja-JP" altLang="en-US" sz="1600" b="1">
                <a:solidFill>
                  <a:srgbClr val="FF0000"/>
                </a:solidFill>
                <a:latin typeface="Meiryo UI"/>
                <a:ea typeface="Meiryo UI"/>
              </a:rPr>
              <a:t>ヶ月</a:t>
            </a:r>
            <a:r>
              <a:rPr lang="ja-JP" altLang="en-US" sz="1600" b="1">
                <a:solidFill>
                  <a:srgbClr val="FF0000"/>
                </a:solidFill>
                <a:latin typeface="Meiryo UI"/>
                <a:ea typeface="Meiryo UI"/>
              </a:rPr>
              <a:t>以上の</a:t>
            </a:r>
            <a:r>
              <a:rPr kumimoji="1" lang="ja-JP" altLang="en-US" sz="1600" b="1">
                <a:solidFill>
                  <a:srgbClr val="FF0000"/>
                </a:solidFill>
                <a:latin typeface="Meiryo UI"/>
                <a:ea typeface="Meiryo UI"/>
              </a:rPr>
              <a:t>余裕を持って相談ください。</a:t>
            </a:r>
            <a:endParaRPr kumimoji="1" lang="en-US" altLang="ja-JP" sz="1600" b="1">
              <a:solidFill>
                <a:srgbClr val="FF0000"/>
              </a:solidFill>
              <a:latin typeface="Meiryo UI"/>
              <a:ea typeface="Meiryo UI"/>
            </a:endParaRPr>
          </a:p>
        </p:txBody>
      </p:sp>
      <p:sp>
        <p:nvSpPr>
          <p:cNvPr id="43" name="正方形/長方形 42">
            <a:extLst>
              <a:ext uri="{FF2B5EF4-FFF2-40B4-BE49-F238E27FC236}">
                <a16:creationId xmlns:a16="http://schemas.microsoft.com/office/drawing/2014/main" id="{BFED94E4-A8C7-59B8-46A6-9380F366768B}"/>
              </a:ext>
            </a:extLst>
          </p:cNvPr>
          <p:cNvSpPr/>
          <p:nvPr/>
        </p:nvSpPr>
        <p:spPr>
          <a:xfrm>
            <a:off x="2796812" y="961034"/>
            <a:ext cx="145965" cy="329948"/>
          </a:xfrm>
          <a:prstGeom prst="rect">
            <a:avLst/>
          </a:prstGeom>
          <a:solidFill>
            <a:srgbClr val="00B0F0">
              <a:alpha val="2941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00CF9418-50A2-97EF-3C13-2435E956D22C}"/>
              </a:ext>
            </a:extLst>
          </p:cNvPr>
          <p:cNvSpPr txBox="1"/>
          <p:nvPr/>
        </p:nvSpPr>
        <p:spPr>
          <a:xfrm>
            <a:off x="1781804" y="1010532"/>
            <a:ext cx="492503" cy="246221"/>
          </a:xfrm>
          <a:prstGeom prst="rect">
            <a:avLst/>
          </a:prstGeom>
          <a:solidFill>
            <a:schemeClr val="bg1"/>
          </a:solidFill>
          <a:ln>
            <a:solidFill>
              <a:schemeClr val="tx1"/>
            </a:solidFill>
          </a:ln>
        </p:spPr>
        <p:txBody>
          <a:bodyPr wrap="square" rtlCol="0" anchor="ctr">
            <a:spAutoFit/>
          </a:bodyPr>
          <a:lstStyle/>
          <a:p>
            <a:pPr algn="ctr"/>
            <a:r>
              <a:rPr kumimoji="1" lang="ja-JP" altLang="en-US" sz="1000">
                <a:latin typeface="Meiryo UI" panose="020B0604030504040204" pitchFamily="34" charset="-128"/>
                <a:ea typeface="Meiryo UI" panose="020B0604030504040204" pitchFamily="34" charset="-128"/>
              </a:rPr>
              <a:t>倉庫</a:t>
            </a:r>
          </a:p>
        </p:txBody>
      </p:sp>
      <p:cxnSp>
        <p:nvCxnSpPr>
          <p:cNvPr id="48" name="直線コネクタ 47">
            <a:extLst>
              <a:ext uri="{FF2B5EF4-FFF2-40B4-BE49-F238E27FC236}">
                <a16:creationId xmlns:a16="http://schemas.microsoft.com/office/drawing/2014/main" id="{9FF1B37A-018F-9ADF-80E1-95E1888002D3}"/>
              </a:ext>
            </a:extLst>
          </p:cNvPr>
          <p:cNvCxnSpPr>
            <a:cxnSpLocks/>
            <a:stCxn id="44" idx="3"/>
            <a:endCxn id="43" idx="1"/>
          </p:cNvCxnSpPr>
          <p:nvPr/>
        </p:nvCxnSpPr>
        <p:spPr>
          <a:xfrm flipV="1">
            <a:off x="2274307" y="1126008"/>
            <a:ext cx="522505" cy="7635"/>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473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56264897-4F4B-498D-8D29-F3EC704D9AF5}"/>
              </a:ext>
            </a:extLst>
          </p:cNvPr>
          <p:cNvSpPr>
            <a:spLocks noGrp="1"/>
          </p:cNvSpPr>
          <p:nvPr>
            <p:ph type="body" sz="quarter" idx="13"/>
          </p:nvPr>
        </p:nvSpPr>
        <p:spPr>
          <a:xfrm>
            <a:off x="54726" y="25078"/>
            <a:ext cx="5364521" cy="438150"/>
          </a:xfrm>
        </p:spPr>
        <p:txBody>
          <a:bodyPr/>
          <a:lstStyle/>
          <a:p>
            <a:r>
              <a:rPr lang="ja-JP" altLang="en-US"/>
              <a:t>２</a:t>
            </a:r>
            <a:r>
              <a:rPr kumimoji="1" lang="ja-JP" altLang="en-US"/>
              <a:t>．</a:t>
            </a:r>
            <a:r>
              <a:rPr lang="ja-JP" altLang="en-US"/>
              <a:t>駐車場について</a:t>
            </a:r>
            <a:endParaRPr kumimoji="1" lang="ja-JP" altLang="en-US"/>
          </a:p>
        </p:txBody>
      </p:sp>
      <p:sp>
        <p:nvSpPr>
          <p:cNvPr id="2" name="スライド番号プレースホルダー 1">
            <a:extLst>
              <a:ext uri="{FF2B5EF4-FFF2-40B4-BE49-F238E27FC236}">
                <a16:creationId xmlns:a16="http://schemas.microsoft.com/office/drawing/2014/main" id="{725D3EDE-3F04-4C16-B3AB-DD10B2496399}"/>
              </a:ext>
            </a:extLst>
          </p:cNvPr>
          <p:cNvSpPr>
            <a:spLocks noGrp="1"/>
          </p:cNvSpPr>
          <p:nvPr>
            <p:ph type="sldNum" sz="quarter" idx="12"/>
          </p:nvPr>
        </p:nvSpPr>
        <p:spPr/>
        <p:txBody>
          <a:bodyPr/>
          <a:lstStyle/>
          <a:p>
            <a:fld id="{33D07AEE-1609-4CC5-9B6E-CD4B5681D5B4}" type="slidenum">
              <a:rPr kumimoji="1" lang="ja-JP" altLang="en-US" smtClean="0"/>
              <a:pPr/>
              <a:t>4</a:t>
            </a:fld>
            <a:endParaRPr kumimoji="1" lang="ja-JP" altLang="en-US"/>
          </a:p>
        </p:txBody>
      </p:sp>
      <p:sp>
        <p:nvSpPr>
          <p:cNvPr id="3" name="テキスト ボックス 2">
            <a:extLst>
              <a:ext uri="{FF2B5EF4-FFF2-40B4-BE49-F238E27FC236}">
                <a16:creationId xmlns:a16="http://schemas.microsoft.com/office/drawing/2014/main" id="{FD4C76A6-B6BF-7271-0F1E-4495693737B7}"/>
              </a:ext>
            </a:extLst>
          </p:cNvPr>
          <p:cNvSpPr txBox="1"/>
          <p:nvPr/>
        </p:nvSpPr>
        <p:spPr>
          <a:xfrm>
            <a:off x="5976851" y="133004"/>
            <a:ext cx="184731" cy="369332"/>
          </a:xfrm>
          <a:prstGeom prst="rect">
            <a:avLst/>
          </a:prstGeom>
          <a:noFill/>
        </p:spPr>
        <p:txBody>
          <a:bodyPr wrap="none" rtlCol="0">
            <a:spAutoFit/>
          </a:bodyPr>
          <a:lstStyle/>
          <a:p>
            <a:endParaRPr kumimoji="1" lang="ja-JP" altLang="en-US"/>
          </a:p>
        </p:txBody>
      </p:sp>
      <p:pic>
        <p:nvPicPr>
          <p:cNvPr id="7" name="図 6">
            <a:extLst>
              <a:ext uri="{FF2B5EF4-FFF2-40B4-BE49-F238E27FC236}">
                <a16:creationId xmlns:a16="http://schemas.microsoft.com/office/drawing/2014/main" id="{BE93927C-5089-B646-97D4-AE9A9CE449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429"/>
          <a:stretch/>
        </p:blipFill>
        <p:spPr>
          <a:xfrm>
            <a:off x="268375" y="1278613"/>
            <a:ext cx="2847761" cy="3438747"/>
          </a:xfrm>
          <a:prstGeom prst="rect">
            <a:avLst/>
          </a:prstGeom>
        </p:spPr>
      </p:pic>
      <p:sp>
        <p:nvSpPr>
          <p:cNvPr id="8" name="テキスト ボックス 7">
            <a:extLst>
              <a:ext uri="{FF2B5EF4-FFF2-40B4-BE49-F238E27FC236}">
                <a16:creationId xmlns:a16="http://schemas.microsoft.com/office/drawing/2014/main" id="{E4C631A0-AA17-41B3-B94B-7E25A31BDDC0}"/>
              </a:ext>
            </a:extLst>
          </p:cNvPr>
          <p:cNvSpPr txBox="1"/>
          <p:nvPr/>
        </p:nvSpPr>
        <p:spPr>
          <a:xfrm>
            <a:off x="231822" y="1364867"/>
            <a:ext cx="1337479" cy="246221"/>
          </a:xfrm>
          <a:prstGeom prst="rect">
            <a:avLst/>
          </a:prstGeom>
          <a:solidFill>
            <a:schemeClr val="tx1"/>
          </a:solidFill>
          <a:ln>
            <a:solidFill>
              <a:schemeClr val="tx1"/>
            </a:solidFill>
          </a:ln>
        </p:spPr>
        <p:txBody>
          <a:bodyPr wrap="square" rtlCol="0" anchor="ctr">
            <a:spAutoFit/>
          </a:bodyPr>
          <a:lstStyle/>
          <a:p>
            <a:pPr marL="171450" indent="-171450">
              <a:buFont typeface="Wingdings" pitchFamily="2" charset="2"/>
              <a:buChar char="u"/>
            </a:pPr>
            <a:r>
              <a:rPr lang="ja-JP" altLang="en-US" sz="1000" b="1">
                <a:solidFill>
                  <a:schemeClr val="bg1"/>
                </a:solidFill>
                <a:latin typeface="Meiryo UI" panose="020B0604030504040204" pitchFamily="34" charset="-128"/>
                <a:ea typeface="Meiryo UI" panose="020B0604030504040204" pitchFamily="34" charset="-128"/>
              </a:rPr>
              <a:t>北駐車場</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D91A6265-2AE5-8193-D70B-014E04BEFA3E}"/>
              </a:ext>
            </a:extLst>
          </p:cNvPr>
          <p:cNvSpPr/>
          <p:nvPr/>
        </p:nvSpPr>
        <p:spPr>
          <a:xfrm>
            <a:off x="379325" y="1696118"/>
            <a:ext cx="348791" cy="13018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a:solidFill>
                  <a:schemeClr val="tx1"/>
                </a:solidFill>
                <a:latin typeface="Meiryo UI" panose="020B0604030504040204" pitchFamily="34" charset="-128"/>
                <a:ea typeface="Meiryo UI" panose="020B0604030504040204" pitchFamily="34" charset="-128"/>
              </a:rPr>
              <a:t>N</a:t>
            </a:r>
          </a:p>
          <a:p>
            <a:pPr algn="ctr"/>
            <a:r>
              <a:rPr lang="ja-JP" altLang="en-US" sz="900">
                <a:solidFill>
                  <a:schemeClr val="tx1"/>
                </a:solidFill>
                <a:latin typeface="Meiryo UI" panose="020B0604030504040204" pitchFamily="34" charset="-128"/>
                <a:ea typeface="Meiryo UI" panose="020B0604030504040204" pitchFamily="34" charset="-128"/>
              </a:rPr>
              <a:t>棟</a:t>
            </a:r>
            <a:endParaRPr kumimoji="1" lang="ja-JP" altLang="en-US" sz="900">
              <a:solidFill>
                <a:schemeClr val="tx1"/>
              </a:solidFill>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269C8955-49ED-77B7-07DA-D904C6597CFF}"/>
              </a:ext>
            </a:extLst>
          </p:cNvPr>
          <p:cNvSpPr/>
          <p:nvPr/>
        </p:nvSpPr>
        <p:spPr>
          <a:xfrm>
            <a:off x="2774706" y="2777688"/>
            <a:ext cx="755965" cy="13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a:solidFill>
                  <a:schemeClr val="tx1"/>
                </a:solidFill>
                <a:latin typeface="Meiryo UI" panose="020B0604030504040204" pitchFamily="34" charset="-128"/>
                <a:ea typeface="Meiryo UI" panose="020B0604030504040204" pitchFamily="34" charset="-128"/>
              </a:rPr>
              <a:t>駐車場入口</a:t>
            </a:r>
            <a:endParaRPr kumimoji="1" lang="en-US" altLang="ja-JP" sz="500">
              <a:solidFill>
                <a:schemeClr val="tx1"/>
              </a:solidFill>
              <a:latin typeface="Meiryo UI" panose="020B0604030504040204" pitchFamily="34" charset="-128"/>
              <a:ea typeface="Meiryo UI" panose="020B0604030504040204" pitchFamily="34" charset="-128"/>
            </a:endParaRPr>
          </a:p>
        </p:txBody>
      </p:sp>
      <p:cxnSp>
        <p:nvCxnSpPr>
          <p:cNvPr id="12" name="直線コネクタ 11">
            <a:extLst>
              <a:ext uri="{FF2B5EF4-FFF2-40B4-BE49-F238E27FC236}">
                <a16:creationId xmlns:a16="http://schemas.microsoft.com/office/drawing/2014/main" id="{2E5A28E1-DF46-D29B-DA6B-A92562789770}"/>
              </a:ext>
            </a:extLst>
          </p:cNvPr>
          <p:cNvCxnSpPr/>
          <p:nvPr/>
        </p:nvCxnSpPr>
        <p:spPr>
          <a:xfrm>
            <a:off x="2805226" y="2751765"/>
            <a:ext cx="3109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5391529-CF2A-E2B0-4165-2863ABCC169E}"/>
              </a:ext>
            </a:extLst>
          </p:cNvPr>
          <p:cNvCxnSpPr/>
          <p:nvPr/>
        </p:nvCxnSpPr>
        <p:spPr>
          <a:xfrm>
            <a:off x="2805226" y="2939334"/>
            <a:ext cx="31091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8C03A32A-7A40-CC3A-89CC-31458EAE2229}"/>
              </a:ext>
            </a:extLst>
          </p:cNvPr>
          <p:cNvSpPr/>
          <p:nvPr/>
        </p:nvSpPr>
        <p:spPr>
          <a:xfrm>
            <a:off x="1088416" y="2516595"/>
            <a:ext cx="81695" cy="2010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15" name="正方形/長方形 14">
            <a:extLst>
              <a:ext uri="{FF2B5EF4-FFF2-40B4-BE49-F238E27FC236}">
                <a16:creationId xmlns:a16="http://schemas.microsoft.com/office/drawing/2014/main" id="{32F44454-EBB4-1506-52B2-ACA119AF0F9A}"/>
              </a:ext>
            </a:extLst>
          </p:cNvPr>
          <p:cNvSpPr/>
          <p:nvPr/>
        </p:nvSpPr>
        <p:spPr>
          <a:xfrm>
            <a:off x="1237482" y="2516595"/>
            <a:ext cx="81695" cy="2010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FD3AAD44-F6F4-F46E-2CD2-68759F0B9643}"/>
              </a:ext>
            </a:extLst>
          </p:cNvPr>
          <p:cNvSpPr/>
          <p:nvPr/>
        </p:nvSpPr>
        <p:spPr>
          <a:xfrm>
            <a:off x="1378750" y="2516595"/>
            <a:ext cx="81695" cy="2010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6A9550C3-DBF2-8331-A4E3-F3E9F06B9CC8}"/>
              </a:ext>
            </a:extLst>
          </p:cNvPr>
          <p:cNvSpPr/>
          <p:nvPr/>
        </p:nvSpPr>
        <p:spPr>
          <a:xfrm>
            <a:off x="1528453" y="2516595"/>
            <a:ext cx="81695" cy="2010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18" name="正方形/長方形 17">
            <a:extLst>
              <a:ext uri="{FF2B5EF4-FFF2-40B4-BE49-F238E27FC236}">
                <a16:creationId xmlns:a16="http://schemas.microsoft.com/office/drawing/2014/main" id="{1DE09F85-31A2-62DB-2C62-6F0765C8E7D6}"/>
              </a:ext>
            </a:extLst>
          </p:cNvPr>
          <p:cNvSpPr/>
          <p:nvPr/>
        </p:nvSpPr>
        <p:spPr>
          <a:xfrm>
            <a:off x="1619112" y="2516595"/>
            <a:ext cx="81695" cy="2010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19" name="正方形/長方形 18">
            <a:extLst>
              <a:ext uri="{FF2B5EF4-FFF2-40B4-BE49-F238E27FC236}">
                <a16:creationId xmlns:a16="http://schemas.microsoft.com/office/drawing/2014/main" id="{7A130DC8-1AA1-487B-DF9E-CE4A26E2B82A}"/>
              </a:ext>
            </a:extLst>
          </p:cNvPr>
          <p:cNvSpPr/>
          <p:nvPr/>
        </p:nvSpPr>
        <p:spPr>
          <a:xfrm>
            <a:off x="1709771" y="2517015"/>
            <a:ext cx="81695" cy="2010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20" name="正方形/長方形 19">
            <a:extLst>
              <a:ext uri="{FF2B5EF4-FFF2-40B4-BE49-F238E27FC236}">
                <a16:creationId xmlns:a16="http://schemas.microsoft.com/office/drawing/2014/main" id="{8EEEE544-74DD-19C7-18FA-4CF479A79C25}"/>
              </a:ext>
            </a:extLst>
          </p:cNvPr>
          <p:cNvSpPr/>
          <p:nvPr/>
        </p:nvSpPr>
        <p:spPr>
          <a:xfrm rot="5400000">
            <a:off x="2381237" y="3348948"/>
            <a:ext cx="299774" cy="135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21" name="正方形/長方形 20">
            <a:extLst>
              <a:ext uri="{FF2B5EF4-FFF2-40B4-BE49-F238E27FC236}">
                <a16:creationId xmlns:a16="http://schemas.microsoft.com/office/drawing/2014/main" id="{709AEE82-6F96-4346-FE32-F6649A41DD5C}"/>
              </a:ext>
            </a:extLst>
          </p:cNvPr>
          <p:cNvSpPr/>
          <p:nvPr/>
        </p:nvSpPr>
        <p:spPr>
          <a:xfrm rot="5400000">
            <a:off x="1931488" y="3344583"/>
            <a:ext cx="299774" cy="135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22" name="正方形/長方形 21">
            <a:extLst>
              <a:ext uri="{FF2B5EF4-FFF2-40B4-BE49-F238E27FC236}">
                <a16:creationId xmlns:a16="http://schemas.microsoft.com/office/drawing/2014/main" id="{BBC6C736-1174-CCAE-97BD-BE3778E88CE1}"/>
              </a:ext>
            </a:extLst>
          </p:cNvPr>
          <p:cNvSpPr/>
          <p:nvPr/>
        </p:nvSpPr>
        <p:spPr>
          <a:xfrm rot="5400000">
            <a:off x="2529614" y="3350466"/>
            <a:ext cx="299774" cy="135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23" name="正方形/長方形 22">
            <a:extLst>
              <a:ext uri="{FF2B5EF4-FFF2-40B4-BE49-F238E27FC236}">
                <a16:creationId xmlns:a16="http://schemas.microsoft.com/office/drawing/2014/main" id="{D70FC904-5D98-7801-E1AA-8DBB4B17F67C}"/>
              </a:ext>
            </a:extLst>
          </p:cNvPr>
          <p:cNvSpPr/>
          <p:nvPr/>
        </p:nvSpPr>
        <p:spPr>
          <a:xfrm rot="5400000">
            <a:off x="2080814" y="3345900"/>
            <a:ext cx="299774" cy="135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24" name="正方形/長方形 23">
            <a:extLst>
              <a:ext uri="{FF2B5EF4-FFF2-40B4-BE49-F238E27FC236}">
                <a16:creationId xmlns:a16="http://schemas.microsoft.com/office/drawing/2014/main" id="{108B124B-62E4-AC87-CE07-6DAB0A598538}"/>
              </a:ext>
            </a:extLst>
          </p:cNvPr>
          <p:cNvSpPr/>
          <p:nvPr/>
        </p:nvSpPr>
        <p:spPr>
          <a:xfrm rot="5400000">
            <a:off x="2229591" y="3348948"/>
            <a:ext cx="299774" cy="135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25" name="正方形/長方形 24">
            <a:extLst>
              <a:ext uri="{FF2B5EF4-FFF2-40B4-BE49-F238E27FC236}">
                <a16:creationId xmlns:a16="http://schemas.microsoft.com/office/drawing/2014/main" id="{1C2A26B3-676E-8DA5-66E2-0324CB54AB9B}"/>
              </a:ext>
            </a:extLst>
          </p:cNvPr>
          <p:cNvSpPr/>
          <p:nvPr/>
        </p:nvSpPr>
        <p:spPr>
          <a:xfrm rot="5400000">
            <a:off x="1777816" y="3344583"/>
            <a:ext cx="299774" cy="135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900">
              <a:solidFill>
                <a:schemeClr val="tx1"/>
              </a:solidFill>
              <a:latin typeface="Meiryo UI" panose="020B0604030504040204" pitchFamily="34" charset="-128"/>
              <a:ea typeface="Meiryo UI" panose="020B0604030504040204" pitchFamily="34" charset="-128"/>
            </a:endParaRPr>
          </a:p>
        </p:txBody>
      </p:sp>
      <p:cxnSp>
        <p:nvCxnSpPr>
          <p:cNvPr id="26" name="直線コネクタ 25">
            <a:extLst>
              <a:ext uri="{FF2B5EF4-FFF2-40B4-BE49-F238E27FC236}">
                <a16:creationId xmlns:a16="http://schemas.microsoft.com/office/drawing/2014/main" id="{3BF921C6-976D-91D2-D3C0-394ADA3F14E0}"/>
              </a:ext>
            </a:extLst>
          </p:cNvPr>
          <p:cNvCxnSpPr>
            <a:cxnSpLocks/>
          </p:cNvCxnSpPr>
          <p:nvPr/>
        </p:nvCxnSpPr>
        <p:spPr>
          <a:xfrm>
            <a:off x="1656880" y="2203513"/>
            <a:ext cx="0" cy="356236"/>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4529226A-19A2-51EB-D6BD-3F2793A4EC37}"/>
              </a:ext>
            </a:extLst>
          </p:cNvPr>
          <p:cNvSpPr txBox="1"/>
          <p:nvPr/>
        </p:nvSpPr>
        <p:spPr>
          <a:xfrm>
            <a:off x="1527190" y="1988069"/>
            <a:ext cx="1142672" cy="215444"/>
          </a:xfrm>
          <a:prstGeom prst="rect">
            <a:avLst/>
          </a:prstGeom>
          <a:solidFill>
            <a:schemeClr val="bg1"/>
          </a:solidFill>
          <a:ln>
            <a:solidFill>
              <a:schemeClr val="tx1"/>
            </a:solidFill>
          </a:ln>
        </p:spPr>
        <p:txBody>
          <a:bodyPr wrap="square" rtlCol="0" anchor="ctr">
            <a:spAutoFit/>
          </a:bodyPr>
          <a:lstStyle/>
          <a:p>
            <a:pPr algn="ctr"/>
            <a:r>
              <a:rPr kumimoji="1" lang="ja-JP" altLang="en-US" sz="800">
                <a:latin typeface="Meiryo UI" panose="020B0604030504040204" pitchFamily="34" charset="-128"/>
                <a:ea typeface="Meiryo UI" panose="020B0604030504040204" pitchFamily="34" charset="-128"/>
              </a:rPr>
              <a:t>保育園関係者のみ</a:t>
            </a:r>
            <a:endParaRPr kumimoji="1" lang="en-US" altLang="ja-JP" sz="800">
              <a:latin typeface="Meiryo UI" panose="020B0604030504040204" pitchFamily="34" charset="-128"/>
              <a:ea typeface="Meiryo UI" panose="020B0604030504040204" pitchFamily="34" charset="-128"/>
            </a:endParaRPr>
          </a:p>
        </p:txBody>
      </p:sp>
      <p:cxnSp>
        <p:nvCxnSpPr>
          <p:cNvPr id="29" name="直線コネクタ 28">
            <a:extLst>
              <a:ext uri="{FF2B5EF4-FFF2-40B4-BE49-F238E27FC236}">
                <a16:creationId xmlns:a16="http://schemas.microsoft.com/office/drawing/2014/main" id="{AF2F2F58-BEC9-237F-A4F7-CD60A160E441}"/>
              </a:ext>
            </a:extLst>
          </p:cNvPr>
          <p:cNvCxnSpPr>
            <a:cxnSpLocks/>
          </p:cNvCxnSpPr>
          <p:nvPr/>
        </p:nvCxnSpPr>
        <p:spPr>
          <a:xfrm>
            <a:off x="1278329" y="1943583"/>
            <a:ext cx="0" cy="584952"/>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65385795-A05D-2619-DA4F-15EFE0BA4B8B}"/>
              </a:ext>
            </a:extLst>
          </p:cNvPr>
          <p:cNvSpPr txBox="1"/>
          <p:nvPr/>
        </p:nvSpPr>
        <p:spPr>
          <a:xfrm>
            <a:off x="1129263" y="1740675"/>
            <a:ext cx="1142672" cy="215444"/>
          </a:xfrm>
          <a:prstGeom prst="rect">
            <a:avLst/>
          </a:prstGeom>
          <a:solidFill>
            <a:schemeClr val="bg1"/>
          </a:solidFill>
          <a:ln>
            <a:solidFill>
              <a:schemeClr val="tx1"/>
            </a:solidFill>
          </a:ln>
        </p:spPr>
        <p:txBody>
          <a:bodyPr wrap="square" rtlCol="0" anchor="ctr">
            <a:spAutoFit/>
          </a:bodyPr>
          <a:lstStyle/>
          <a:p>
            <a:pPr algn="ctr"/>
            <a:r>
              <a:rPr kumimoji="1" lang="ja-JP" altLang="en-US" sz="800">
                <a:latin typeface="Meiryo UI" panose="020B0604030504040204" pitchFamily="34" charset="-128"/>
                <a:ea typeface="Meiryo UI" panose="020B0604030504040204" pitchFamily="34" charset="-128"/>
              </a:rPr>
              <a:t>障がい者駐車場</a:t>
            </a:r>
            <a:endParaRPr kumimoji="1" lang="en-US" altLang="ja-JP" sz="800">
              <a:latin typeface="Meiryo UI" panose="020B0604030504040204" pitchFamily="34" charset="-128"/>
              <a:ea typeface="Meiryo UI" panose="020B0604030504040204" pitchFamily="34" charset="-128"/>
            </a:endParaRPr>
          </a:p>
        </p:txBody>
      </p:sp>
      <p:cxnSp>
        <p:nvCxnSpPr>
          <p:cNvPr id="35" name="直線コネクタ 34">
            <a:extLst>
              <a:ext uri="{FF2B5EF4-FFF2-40B4-BE49-F238E27FC236}">
                <a16:creationId xmlns:a16="http://schemas.microsoft.com/office/drawing/2014/main" id="{351517A0-11CE-4175-FBEF-E7019B928CDC}"/>
              </a:ext>
            </a:extLst>
          </p:cNvPr>
          <p:cNvCxnSpPr>
            <a:cxnSpLocks/>
          </p:cNvCxnSpPr>
          <p:nvPr/>
        </p:nvCxnSpPr>
        <p:spPr>
          <a:xfrm>
            <a:off x="1967378" y="3370761"/>
            <a:ext cx="345416" cy="0"/>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72D3C20C-C1D7-D561-E18C-F4F5EB0CE39C}"/>
              </a:ext>
            </a:extLst>
          </p:cNvPr>
          <p:cNvCxnSpPr>
            <a:cxnSpLocks/>
          </p:cNvCxnSpPr>
          <p:nvPr/>
        </p:nvCxnSpPr>
        <p:spPr>
          <a:xfrm flipV="1">
            <a:off x="1090303" y="3073929"/>
            <a:ext cx="0" cy="549271"/>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8B104533-4E8F-632F-FDFD-3FD2D65A981A}"/>
              </a:ext>
            </a:extLst>
          </p:cNvPr>
          <p:cNvSpPr txBox="1"/>
          <p:nvPr/>
        </p:nvSpPr>
        <p:spPr>
          <a:xfrm>
            <a:off x="1135035" y="3227285"/>
            <a:ext cx="838114" cy="215444"/>
          </a:xfrm>
          <a:prstGeom prst="rect">
            <a:avLst/>
          </a:prstGeom>
          <a:solidFill>
            <a:schemeClr val="bg1"/>
          </a:solidFill>
          <a:ln>
            <a:solidFill>
              <a:schemeClr val="tx1"/>
            </a:solidFill>
          </a:ln>
        </p:spPr>
        <p:txBody>
          <a:bodyPr wrap="square" rtlCol="0" anchor="ctr">
            <a:spAutoFit/>
          </a:bodyPr>
          <a:lstStyle/>
          <a:p>
            <a:pPr algn="ctr"/>
            <a:r>
              <a:rPr lang="ja-JP" altLang="en-US" sz="800">
                <a:latin typeface="Meiryo UI" panose="020B0604030504040204" pitchFamily="34" charset="-128"/>
                <a:ea typeface="Meiryo UI" panose="020B0604030504040204" pitchFamily="34" charset="-128"/>
              </a:rPr>
              <a:t>バス駐車位置</a:t>
            </a:r>
            <a:endParaRPr kumimoji="1" lang="en-US" altLang="ja-JP" sz="800">
              <a:latin typeface="Meiryo UI" panose="020B0604030504040204" pitchFamily="34" charset="-128"/>
              <a:ea typeface="Meiryo UI" panose="020B0604030504040204" pitchFamily="34" charset="-128"/>
            </a:endParaRPr>
          </a:p>
        </p:txBody>
      </p:sp>
      <p:sp>
        <p:nvSpPr>
          <p:cNvPr id="40" name="テキスト ボックス 39">
            <a:extLst>
              <a:ext uri="{FF2B5EF4-FFF2-40B4-BE49-F238E27FC236}">
                <a16:creationId xmlns:a16="http://schemas.microsoft.com/office/drawing/2014/main" id="{04BFF798-E091-3947-0C33-D33A3E3AC7C0}"/>
              </a:ext>
            </a:extLst>
          </p:cNvPr>
          <p:cNvSpPr txBox="1"/>
          <p:nvPr/>
        </p:nvSpPr>
        <p:spPr>
          <a:xfrm>
            <a:off x="777781" y="3573970"/>
            <a:ext cx="1337479" cy="215444"/>
          </a:xfrm>
          <a:prstGeom prst="rect">
            <a:avLst/>
          </a:prstGeom>
          <a:solidFill>
            <a:schemeClr val="bg1"/>
          </a:solidFill>
          <a:ln>
            <a:solidFill>
              <a:schemeClr val="tx1"/>
            </a:solidFill>
          </a:ln>
        </p:spPr>
        <p:txBody>
          <a:bodyPr wrap="square" rtlCol="0" anchor="ctr">
            <a:spAutoFit/>
          </a:bodyPr>
          <a:lstStyle/>
          <a:p>
            <a:pPr algn="ctr"/>
            <a:r>
              <a:rPr kumimoji="1" lang="ja-JP" altLang="en-US" sz="800">
                <a:latin typeface="Meiryo UI" panose="020B0604030504040204" pitchFamily="34" charset="-128"/>
                <a:ea typeface="Meiryo UI" panose="020B0604030504040204" pitchFamily="34" charset="-128"/>
              </a:rPr>
              <a:t>保育園保護者送迎エリア</a:t>
            </a:r>
            <a:endParaRPr kumimoji="1" lang="en-US" altLang="ja-JP" sz="800">
              <a:latin typeface="Meiryo UI" panose="020B0604030504040204" pitchFamily="34" charset="-128"/>
              <a:ea typeface="Meiryo UI" panose="020B0604030504040204" pitchFamily="34" charset="-128"/>
            </a:endParaRPr>
          </a:p>
        </p:txBody>
      </p:sp>
      <p:sp>
        <p:nvSpPr>
          <p:cNvPr id="42" name="正方形/長方形 41">
            <a:extLst>
              <a:ext uri="{FF2B5EF4-FFF2-40B4-BE49-F238E27FC236}">
                <a16:creationId xmlns:a16="http://schemas.microsoft.com/office/drawing/2014/main" id="{4BA10358-6E8B-C6A8-BDFB-9597C752554C}"/>
              </a:ext>
            </a:extLst>
          </p:cNvPr>
          <p:cNvSpPr/>
          <p:nvPr/>
        </p:nvSpPr>
        <p:spPr>
          <a:xfrm>
            <a:off x="777257" y="3954722"/>
            <a:ext cx="2249336" cy="6737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a:solidFill>
                  <a:schemeClr val="tx1"/>
                </a:solidFill>
                <a:latin typeface="Meiryo UI" panose="020B0604030504040204" pitchFamily="34" charset="-128"/>
                <a:ea typeface="Meiryo UI" panose="020B0604030504040204" pitchFamily="34" charset="-128"/>
              </a:rPr>
              <a:t>フィールド</a:t>
            </a:r>
            <a:r>
              <a:rPr lang="en-US" altLang="ja-JP" sz="900">
                <a:solidFill>
                  <a:schemeClr val="tx1"/>
                </a:solidFill>
                <a:latin typeface="Meiryo UI" panose="020B0604030504040204" pitchFamily="34" charset="-128"/>
                <a:ea typeface="Meiryo UI" panose="020B0604030504040204" pitchFamily="34" charset="-128"/>
              </a:rPr>
              <a:t>_</a:t>
            </a:r>
            <a:r>
              <a:rPr lang="ja-JP" altLang="en-US" sz="900">
                <a:solidFill>
                  <a:schemeClr val="tx1"/>
                </a:solidFill>
                <a:latin typeface="Meiryo UI" panose="020B0604030504040204" pitchFamily="34" charset="-128"/>
                <a:ea typeface="Meiryo UI" panose="020B0604030504040204" pitchFamily="34" charset="-128"/>
              </a:rPr>
              <a:t>東面</a:t>
            </a:r>
            <a:endParaRPr kumimoji="1" lang="en-US" altLang="ja-JP" sz="900">
              <a:solidFill>
                <a:schemeClr val="tx1"/>
              </a:solidFill>
              <a:latin typeface="Meiryo UI" panose="020B0604030504040204" pitchFamily="34" charset="-128"/>
              <a:ea typeface="Meiryo UI" panose="020B0604030504040204" pitchFamily="34" charset="-128"/>
            </a:endParaRPr>
          </a:p>
        </p:txBody>
      </p:sp>
      <p:pic>
        <p:nvPicPr>
          <p:cNvPr id="43" name="図 42">
            <a:extLst>
              <a:ext uri="{FF2B5EF4-FFF2-40B4-BE49-F238E27FC236}">
                <a16:creationId xmlns:a16="http://schemas.microsoft.com/office/drawing/2014/main" id="{68F409E3-A814-1D06-A967-11B11311BB95}"/>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t="5627" b="18311"/>
          <a:stretch/>
        </p:blipFill>
        <p:spPr>
          <a:xfrm>
            <a:off x="300051" y="4955222"/>
            <a:ext cx="2777082" cy="3972409"/>
          </a:xfrm>
          <a:prstGeom prst="rect">
            <a:avLst/>
          </a:prstGeom>
        </p:spPr>
      </p:pic>
      <p:sp>
        <p:nvSpPr>
          <p:cNvPr id="44" name="テキスト ボックス 43">
            <a:extLst>
              <a:ext uri="{FF2B5EF4-FFF2-40B4-BE49-F238E27FC236}">
                <a16:creationId xmlns:a16="http://schemas.microsoft.com/office/drawing/2014/main" id="{34355333-2621-B723-3A74-14E33AAEC673}"/>
              </a:ext>
            </a:extLst>
          </p:cNvPr>
          <p:cNvSpPr txBox="1"/>
          <p:nvPr/>
        </p:nvSpPr>
        <p:spPr>
          <a:xfrm>
            <a:off x="300051" y="4764398"/>
            <a:ext cx="1337479" cy="246221"/>
          </a:xfrm>
          <a:prstGeom prst="rect">
            <a:avLst/>
          </a:prstGeom>
          <a:solidFill>
            <a:schemeClr val="tx1"/>
          </a:solidFill>
          <a:ln>
            <a:solidFill>
              <a:schemeClr val="tx1"/>
            </a:solidFill>
          </a:ln>
        </p:spPr>
        <p:txBody>
          <a:bodyPr wrap="square" rtlCol="0" anchor="ctr">
            <a:spAutoFit/>
          </a:bodyPr>
          <a:lstStyle/>
          <a:p>
            <a:pPr marL="171450" indent="-171450">
              <a:buFont typeface="Wingdings" pitchFamily="2" charset="2"/>
              <a:buChar char="u"/>
            </a:pPr>
            <a:r>
              <a:rPr lang="ja-JP" altLang="en-US" sz="1000" b="1">
                <a:solidFill>
                  <a:schemeClr val="bg1"/>
                </a:solidFill>
                <a:latin typeface="Meiryo UI" panose="020B0604030504040204" pitchFamily="34" charset="-128"/>
                <a:ea typeface="Meiryo UI" panose="020B0604030504040204" pitchFamily="34" charset="-128"/>
              </a:rPr>
              <a:t>南駐車場</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45" name="正方形/長方形 44">
            <a:extLst>
              <a:ext uri="{FF2B5EF4-FFF2-40B4-BE49-F238E27FC236}">
                <a16:creationId xmlns:a16="http://schemas.microsoft.com/office/drawing/2014/main" id="{850ECF6C-482E-A60C-5654-4B27C6D16D8B}"/>
              </a:ext>
            </a:extLst>
          </p:cNvPr>
          <p:cNvSpPr/>
          <p:nvPr/>
        </p:nvSpPr>
        <p:spPr>
          <a:xfrm>
            <a:off x="250696" y="5643892"/>
            <a:ext cx="649865" cy="1328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a:solidFill>
                  <a:schemeClr val="tx1"/>
                </a:solidFill>
                <a:latin typeface="Meiryo UI" panose="020B0604030504040204" pitchFamily="34" charset="-128"/>
                <a:ea typeface="Meiryo UI" panose="020B0604030504040204" pitchFamily="34" charset="-128"/>
              </a:rPr>
              <a:t>フィールド東面</a:t>
            </a:r>
            <a:endParaRPr kumimoji="1" lang="en-US" altLang="ja-JP" sz="900">
              <a:solidFill>
                <a:schemeClr val="tx1"/>
              </a:solidFill>
              <a:latin typeface="Meiryo UI" panose="020B0604030504040204" pitchFamily="34" charset="-128"/>
              <a:ea typeface="Meiryo UI" panose="020B0604030504040204" pitchFamily="34" charset="-128"/>
            </a:endParaRPr>
          </a:p>
        </p:txBody>
      </p:sp>
      <p:sp>
        <p:nvSpPr>
          <p:cNvPr id="46" name="正方形/長方形 45">
            <a:extLst>
              <a:ext uri="{FF2B5EF4-FFF2-40B4-BE49-F238E27FC236}">
                <a16:creationId xmlns:a16="http://schemas.microsoft.com/office/drawing/2014/main" id="{147F443C-7534-87D2-C4C2-1FF482F46534}"/>
              </a:ext>
            </a:extLst>
          </p:cNvPr>
          <p:cNvSpPr/>
          <p:nvPr/>
        </p:nvSpPr>
        <p:spPr>
          <a:xfrm>
            <a:off x="250695" y="7157147"/>
            <a:ext cx="649865" cy="14380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a:solidFill>
                  <a:schemeClr val="tx1"/>
                </a:solidFill>
                <a:latin typeface="Meiryo UI" panose="020B0604030504040204" pitchFamily="34" charset="-128"/>
                <a:ea typeface="Meiryo UI" panose="020B0604030504040204" pitchFamily="34" charset="-128"/>
              </a:rPr>
              <a:t>フィールド西面</a:t>
            </a:r>
            <a:endParaRPr kumimoji="1" lang="en-US" altLang="ja-JP" sz="900">
              <a:solidFill>
                <a:schemeClr val="tx1"/>
              </a:solidFill>
              <a:latin typeface="Meiryo UI" panose="020B0604030504040204" pitchFamily="34" charset="-128"/>
              <a:ea typeface="Meiryo UI" panose="020B0604030504040204" pitchFamily="34" charset="-128"/>
            </a:endParaRPr>
          </a:p>
        </p:txBody>
      </p:sp>
      <p:cxnSp>
        <p:nvCxnSpPr>
          <p:cNvPr id="48" name="直線コネクタ 47">
            <a:extLst>
              <a:ext uri="{FF2B5EF4-FFF2-40B4-BE49-F238E27FC236}">
                <a16:creationId xmlns:a16="http://schemas.microsoft.com/office/drawing/2014/main" id="{5CC6CADC-8B35-69AF-3C91-CB5D7C7A1794}"/>
              </a:ext>
            </a:extLst>
          </p:cNvPr>
          <p:cNvCxnSpPr>
            <a:cxnSpLocks/>
          </p:cNvCxnSpPr>
          <p:nvPr/>
        </p:nvCxnSpPr>
        <p:spPr>
          <a:xfrm flipV="1">
            <a:off x="1088416" y="5150131"/>
            <a:ext cx="0" cy="4937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798C4EAC-4030-9F9A-85AB-8E6B709F3690}"/>
              </a:ext>
            </a:extLst>
          </p:cNvPr>
          <p:cNvCxnSpPr>
            <a:cxnSpLocks/>
          </p:cNvCxnSpPr>
          <p:nvPr/>
        </p:nvCxnSpPr>
        <p:spPr>
          <a:xfrm flipV="1">
            <a:off x="1304990" y="5150131"/>
            <a:ext cx="0" cy="49376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E28B88ED-724F-AA40-5B3F-F0365C4CE862}"/>
              </a:ext>
            </a:extLst>
          </p:cNvPr>
          <p:cNvSpPr/>
          <p:nvPr/>
        </p:nvSpPr>
        <p:spPr>
          <a:xfrm>
            <a:off x="1108755" y="5161930"/>
            <a:ext cx="175896" cy="43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a:solidFill>
                  <a:schemeClr val="tx1"/>
                </a:solidFill>
                <a:latin typeface="Meiryo UI" panose="020B0604030504040204" pitchFamily="34" charset="-128"/>
                <a:ea typeface="Meiryo UI" panose="020B0604030504040204" pitchFamily="34" charset="-128"/>
              </a:rPr>
              <a:t>駐</a:t>
            </a:r>
            <a:endParaRPr lang="en-US" altLang="ja-JP" sz="500">
              <a:solidFill>
                <a:schemeClr val="tx1"/>
              </a:solidFill>
              <a:latin typeface="Meiryo UI" panose="020B0604030504040204" pitchFamily="34" charset="-128"/>
              <a:ea typeface="Meiryo UI" panose="020B0604030504040204" pitchFamily="34" charset="-128"/>
            </a:endParaRPr>
          </a:p>
          <a:p>
            <a:pPr algn="ctr"/>
            <a:r>
              <a:rPr lang="ja-JP" altLang="en-US" sz="500">
                <a:solidFill>
                  <a:schemeClr val="tx1"/>
                </a:solidFill>
                <a:latin typeface="Meiryo UI" panose="020B0604030504040204" pitchFamily="34" charset="-128"/>
                <a:ea typeface="Meiryo UI" panose="020B0604030504040204" pitchFamily="34" charset="-128"/>
              </a:rPr>
              <a:t>車</a:t>
            </a:r>
            <a:endParaRPr lang="en-US" altLang="ja-JP" sz="500">
              <a:solidFill>
                <a:schemeClr val="tx1"/>
              </a:solidFill>
              <a:latin typeface="Meiryo UI" panose="020B0604030504040204" pitchFamily="34" charset="-128"/>
              <a:ea typeface="Meiryo UI" panose="020B0604030504040204" pitchFamily="34" charset="-128"/>
            </a:endParaRPr>
          </a:p>
          <a:p>
            <a:pPr algn="ctr"/>
            <a:r>
              <a:rPr lang="ja-JP" altLang="en-US" sz="500">
                <a:solidFill>
                  <a:schemeClr val="tx1"/>
                </a:solidFill>
                <a:latin typeface="Meiryo UI" panose="020B0604030504040204" pitchFamily="34" charset="-128"/>
                <a:ea typeface="Meiryo UI" panose="020B0604030504040204" pitchFamily="34" charset="-128"/>
              </a:rPr>
              <a:t>場</a:t>
            </a:r>
            <a:endParaRPr lang="en-US" altLang="ja-JP" sz="500">
              <a:solidFill>
                <a:schemeClr val="tx1"/>
              </a:solidFill>
              <a:latin typeface="Meiryo UI" panose="020B0604030504040204" pitchFamily="34" charset="-128"/>
              <a:ea typeface="Meiryo UI" panose="020B0604030504040204" pitchFamily="34" charset="-128"/>
            </a:endParaRPr>
          </a:p>
          <a:p>
            <a:pPr algn="ctr"/>
            <a:r>
              <a:rPr lang="ja-JP" altLang="en-US" sz="500">
                <a:solidFill>
                  <a:schemeClr val="tx1"/>
                </a:solidFill>
                <a:latin typeface="Meiryo UI" panose="020B0604030504040204" pitchFamily="34" charset="-128"/>
                <a:ea typeface="Meiryo UI" panose="020B0604030504040204" pitchFamily="34" charset="-128"/>
              </a:rPr>
              <a:t>入</a:t>
            </a:r>
            <a:endParaRPr lang="en-US" altLang="ja-JP" sz="500">
              <a:solidFill>
                <a:schemeClr val="tx1"/>
              </a:solidFill>
              <a:latin typeface="Meiryo UI" panose="020B0604030504040204" pitchFamily="34" charset="-128"/>
              <a:ea typeface="Meiryo UI" panose="020B0604030504040204" pitchFamily="34" charset="-128"/>
            </a:endParaRPr>
          </a:p>
          <a:p>
            <a:pPr algn="ctr"/>
            <a:r>
              <a:rPr lang="ja-JP" altLang="en-US" sz="500">
                <a:solidFill>
                  <a:schemeClr val="tx1"/>
                </a:solidFill>
                <a:latin typeface="Meiryo UI" panose="020B0604030504040204" pitchFamily="34" charset="-128"/>
                <a:ea typeface="Meiryo UI" panose="020B0604030504040204" pitchFamily="34" charset="-128"/>
              </a:rPr>
              <a:t>口</a:t>
            </a:r>
            <a:endParaRPr lang="en-US" altLang="ja-JP" sz="500">
              <a:solidFill>
                <a:schemeClr val="tx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B1DC442E-7C01-F5A6-6AAD-D4E388A8F488}"/>
              </a:ext>
            </a:extLst>
          </p:cNvPr>
          <p:cNvSpPr txBox="1"/>
          <p:nvPr/>
        </p:nvSpPr>
        <p:spPr>
          <a:xfrm>
            <a:off x="3329038" y="1364867"/>
            <a:ext cx="3328827" cy="7478970"/>
          </a:xfrm>
          <a:prstGeom prst="rect">
            <a:avLst/>
          </a:prstGeom>
          <a:noFill/>
        </p:spPr>
        <p:txBody>
          <a:bodyPr wrap="square" rtlCol="0">
            <a:spAutoFit/>
          </a:bodyPr>
          <a:lstStyle/>
          <a:p>
            <a:pPr marL="177800" indent="-177800"/>
            <a:r>
              <a:rPr kumimoji="1" lang="ja-JP" altLang="en-US" sz="1200">
                <a:latin typeface="Meiryo" panose="020B0604030504040204" pitchFamily="34" charset="-128"/>
                <a:ea typeface="Meiryo" panose="020B0604030504040204" pitchFamily="34" charset="-128"/>
              </a:rPr>
              <a:t>◆共通</a:t>
            </a:r>
            <a:endParaRPr kumimoji="1" lang="en-US" altLang="ja-JP" sz="1200">
              <a:latin typeface="Meiryo" panose="020B0604030504040204" pitchFamily="34" charset="-128"/>
              <a:ea typeface="Meiryo" panose="020B0604030504040204" pitchFamily="34" charset="-128"/>
            </a:endParaRPr>
          </a:p>
          <a:p>
            <a:pPr marL="177800" indent="-17780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来場台数が</a:t>
            </a:r>
            <a:r>
              <a:rPr lang="en-US" altLang="ja-JP" sz="120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面で</a:t>
            </a:r>
            <a:r>
              <a:rPr lang="en-US" altLang="ja-JP" sz="1200">
                <a:latin typeface="Meiryo" panose="020B0604030504040204" pitchFamily="34" charset="-128"/>
                <a:ea typeface="Meiryo" panose="020B0604030504040204" pitchFamily="34" charset="-128"/>
              </a:rPr>
              <a:t>150</a:t>
            </a:r>
            <a:r>
              <a:rPr lang="ja-JP" altLang="en-US" sz="1200">
                <a:latin typeface="Meiryo" panose="020B0604030504040204" pitchFamily="34" charset="-128"/>
                <a:ea typeface="Meiryo" panose="020B0604030504040204" pitchFamily="34" charset="-128"/>
              </a:rPr>
              <a:t>台、</a:t>
            </a:r>
            <a:r>
              <a:rPr lang="en-US" altLang="ja-JP" sz="1200">
                <a:latin typeface="Meiryo" panose="020B0604030504040204" pitchFamily="34" charset="-128"/>
                <a:ea typeface="Meiryo" panose="020B0604030504040204" pitchFamily="34" charset="-128"/>
              </a:rPr>
              <a:t>2</a:t>
            </a:r>
            <a:r>
              <a:rPr lang="ja-JP" altLang="en-US" sz="1200">
                <a:latin typeface="Meiryo" panose="020B0604030504040204" pitchFamily="34" charset="-128"/>
                <a:ea typeface="Meiryo" panose="020B0604030504040204" pitchFamily="34" charset="-128"/>
              </a:rPr>
              <a:t>面で</a:t>
            </a:r>
            <a:r>
              <a:rPr lang="en-US" altLang="ja-JP" sz="1200">
                <a:latin typeface="Meiryo" panose="020B0604030504040204" pitchFamily="34" charset="-128"/>
                <a:ea typeface="Meiryo" panose="020B0604030504040204" pitchFamily="34" charset="-128"/>
              </a:rPr>
              <a:t>300</a:t>
            </a:r>
            <a:r>
              <a:rPr lang="ja-JP" altLang="en-US" sz="1200">
                <a:latin typeface="Meiryo" panose="020B0604030504040204" pitchFamily="34" charset="-128"/>
                <a:ea typeface="Meiryo" panose="020B0604030504040204" pitchFamily="34" charset="-128"/>
              </a:rPr>
              <a:t>台を超える場合は駐車券等を作成し、台数制限を行なってください。</a:t>
            </a:r>
            <a:endParaRPr lang="en-US" altLang="ja-JP" sz="1200">
              <a:latin typeface="Meiryo" panose="020B0604030504040204" pitchFamily="34" charset="-128"/>
              <a:ea typeface="Meiryo" panose="020B0604030504040204" pitchFamily="34" charset="-128"/>
            </a:endParaRPr>
          </a:p>
          <a:p>
            <a:pPr marL="177800" indent="-17780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その他、協会、フットボールセンターから指示があった場合はその指示に従って駐車してください。</a:t>
            </a:r>
            <a:endParaRPr lang="en-US" altLang="ja-JP" sz="1200">
              <a:latin typeface="Meiryo" panose="020B0604030504040204" pitchFamily="34" charset="-128"/>
              <a:ea typeface="Meiryo" panose="020B0604030504040204" pitchFamily="34" charset="-128"/>
            </a:endParaRPr>
          </a:p>
          <a:p>
            <a:pPr marL="177800" indent="-17780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駐車場でのトラブルに関しては一切責任を負いません。</a:t>
            </a:r>
            <a:endParaRPr lang="en-US" altLang="ja-JP" sz="1200">
              <a:latin typeface="Meiryo" panose="020B0604030504040204" pitchFamily="34" charset="-128"/>
              <a:ea typeface="Meiryo" panose="020B0604030504040204" pitchFamily="34" charset="-128"/>
            </a:endParaRPr>
          </a:p>
          <a:p>
            <a:pPr marL="177800" indent="-177800"/>
            <a:endParaRPr lang="en-US" altLang="ja-JP" sz="1200">
              <a:latin typeface="Meiryo" panose="020B0604030504040204" pitchFamily="34" charset="-128"/>
              <a:ea typeface="Meiryo" panose="020B0604030504040204" pitchFamily="34" charset="-128"/>
            </a:endParaRPr>
          </a:p>
          <a:p>
            <a:pPr marL="177800" indent="-177800"/>
            <a:endParaRPr kumimoji="1" lang="en-US" altLang="ja-JP" sz="1200">
              <a:latin typeface="Meiryo" panose="020B0604030504040204" pitchFamily="34" charset="-128"/>
              <a:ea typeface="Meiryo" panose="020B0604030504040204" pitchFamily="34" charset="-128"/>
            </a:endParaRPr>
          </a:p>
          <a:p>
            <a:pPr marL="177800" indent="-177800"/>
            <a:r>
              <a:rPr lang="ja-JP" altLang="en-US" sz="1200">
                <a:latin typeface="Meiryo" panose="020B0604030504040204" pitchFamily="34" charset="-128"/>
                <a:ea typeface="Meiryo" panose="020B0604030504040204" pitchFamily="34" charset="-128"/>
              </a:rPr>
              <a:t>◆北駐車場</a:t>
            </a:r>
            <a:endParaRPr lang="en-US" altLang="ja-JP" sz="1200">
              <a:latin typeface="Meiryo" panose="020B0604030504040204" pitchFamily="34" charset="-128"/>
              <a:ea typeface="Meiryo" panose="020B0604030504040204" pitchFamily="34" charset="-128"/>
            </a:endParaRPr>
          </a:p>
          <a:p>
            <a:pPr marL="177800" indent="-177800"/>
            <a:r>
              <a:rPr kumimoji="1" lang="ja-JP" altLang="en-US" sz="12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シェアオフィス、コワーキング、</a:t>
            </a:r>
            <a:r>
              <a:rPr kumimoji="1" lang="ja-JP" altLang="en-US" sz="1200">
                <a:latin typeface="Meiryo" panose="020B0604030504040204" pitchFamily="34" charset="-128"/>
                <a:ea typeface="Meiryo" panose="020B0604030504040204" pitchFamily="34" charset="-128"/>
              </a:rPr>
              <a:t>カフェ</a:t>
            </a:r>
            <a:r>
              <a:rPr lang="ja-JP" altLang="en-US" sz="1200">
                <a:latin typeface="Meiryo" panose="020B0604030504040204" pitchFamily="34" charset="-128"/>
                <a:ea typeface="Meiryo" panose="020B0604030504040204" pitchFamily="34" charset="-128"/>
              </a:rPr>
              <a:t>、保育園利用者が使用する駐車場となります。</a:t>
            </a:r>
            <a:endParaRPr lang="en-US" altLang="ja-JP" sz="1200">
              <a:latin typeface="Meiryo" panose="020B0604030504040204" pitchFamily="34" charset="-128"/>
              <a:ea typeface="Meiryo" panose="020B0604030504040204" pitchFamily="34" charset="-128"/>
            </a:endParaRPr>
          </a:p>
          <a:p>
            <a:pPr marL="177800" indent="-177800"/>
            <a:r>
              <a:rPr kumimoji="1" lang="ja-JP" altLang="en-US" sz="1200">
                <a:latin typeface="Meiryo" panose="020B0604030504040204" pitchFamily="34" charset="-128"/>
                <a:ea typeface="Meiryo" panose="020B0604030504040204" pitchFamily="34" charset="-128"/>
              </a:rPr>
              <a:t>　左図の［障がい者駐車場］［保育園関係　　</a:t>
            </a:r>
            <a:endParaRPr kumimoji="1" lang="en-US" altLang="ja-JP" sz="1200">
              <a:latin typeface="Meiryo" panose="020B0604030504040204" pitchFamily="34" charset="-128"/>
              <a:ea typeface="Meiryo" panose="020B0604030504040204" pitchFamily="34" charset="-128"/>
            </a:endParaRPr>
          </a:p>
          <a:p>
            <a:pPr marL="177800" indent="-177800"/>
            <a:r>
              <a:rPr lang="ja-JP" altLang="en-US" sz="1200">
                <a:latin typeface="Meiryo" panose="020B0604030504040204" pitchFamily="34" charset="-128"/>
                <a:ea typeface="Meiryo" panose="020B0604030504040204" pitchFamily="34" charset="-128"/>
              </a:rPr>
              <a:t>　</a:t>
            </a:r>
            <a:r>
              <a:rPr kumimoji="1" lang="ja-JP" altLang="en-US" sz="1200">
                <a:latin typeface="Meiryo" panose="020B0604030504040204" pitchFamily="34" charset="-128"/>
                <a:ea typeface="Meiryo" panose="020B0604030504040204" pitchFamily="34" charset="-128"/>
              </a:rPr>
              <a:t>者］の駐車場には該当者以外駐車禁止です。</a:t>
            </a:r>
            <a:endParaRPr kumimoji="1" lang="en-US" altLang="ja-JP" sz="1200">
              <a:latin typeface="Meiryo" panose="020B0604030504040204" pitchFamily="34" charset="-128"/>
              <a:ea typeface="Meiryo" panose="020B0604030504040204" pitchFamily="34" charset="-128"/>
            </a:endParaRPr>
          </a:p>
          <a:p>
            <a:pPr marL="177800" indent="-177800"/>
            <a:r>
              <a:rPr kumimoji="1" lang="en-US" altLang="ja-JP" sz="1200">
                <a:solidFill>
                  <a:srgbClr val="FF0000"/>
                </a:solidFill>
                <a:latin typeface="Meiryo" panose="020B0604030504040204" pitchFamily="34" charset="-128"/>
                <a:ea typeface="Meiryo" panose="020B0604030504040204" pitchFamily="34" charset="-128"/>
              </a:rPr>
              <a:t>※</a:t>
            </a:r>
            <a:r>
              <a:rPr kumimoji="1" lang="ja-JP" altLang="en-US" sz="1200">
                <a:solidFill>
                  <a:srgbClr val="FF0000"/>
                </a:solidFill>
                <a:latin typeface="Meiryo" panose="020B0604030504040204" pitchFamily="34" charset="-128"/>
                <a:ea typeface="Meiryo" panose="020B0604030504040204" pitchFamily="34" charset="-128"/>
              </a:rPr>
              <a:t>フィールド、スタジオ利用者は南駐車場をご使用ください。</a:t>
            </a:r>
            <a:endParaRPr kumimoji="1" lang="en-US" altLang="ja-JP" sz="1200">
              <a:solidFill>
                <a:srgbClr val="FF0000"/>
              </a:solidFill>
              <a:latin typeface="Meiryo" panose="020B0604030504040204" pitchFamily="34" charset="-128"/>
              <a:ea typeface="Meiryo" panose="020B0604030504040204" pitchFamily="34" charset="-128"/>
            </a:endParaRPr>
          </a:p>
          <a:p>
            <a:pPr marL="177800" indent="-177800"/>
            <a:r>
              <a:rPr lang="ja-JP" altLang="en-US" sz="1200">
                <a:solidFill>
                  <a:srgbClr val="FF0000"/>
                </a:solidFill>
                <a:latin typeface="Meiryo" panose="020B0604030504040204" pitchFamily="34" charset="-128"/>
                <a:ea typeface="Meiryo" panose="020B0604030504040204" pitchFamily="34" charset="-128"/>
              </a:rPr>
              <a:t>　上記利用者が駐車場を使用できず、非常に困ります。</a:t>
            </a:r>
            <a:endParaRPr kumimoji="1" lang="en-US" altLang="ja-JP" sz="1200">
              <a:solidFill>
                <a:srgbClr val="FF0000"/>
              </a:solidFill>
              <a:latin typeface="Meiryo" panose="020B0604030504040204" pitchFamily="34" charset="-128"/>
              <a:ea typeface="Meiryo" panose="020B0604030504040204" pitchFamily="34" charset="-128"/>
            </a:endParaRPr>
          </a:p>
          <a:p>
            <a:pPr marL="177800" indent="-177800">
              <a:buFont typeface="Arial" panose="020B0604020202020204" pitchFamily="34" charset="0"/>
              <a:buChar char="•"/>
            </a:pPr>
            <a:r>
              <a:rPr kumimoji="1" lang="ja-JP" altLang="en-US" sz="1200">
                <a:latin typeface="Meiryo" panose="020B0604030504040204" pitchFamily="34" charset="-128"/>
                <a:ea typeface="Meiryo" panose="020B0604030504040204" pitchFamily="34" charset="-128"/>
              </a:rPr>
              <a:t>大型バスは場内に入ること、駐車することはできません。</a:t>
            </a:r>
            <a:endParaRPr kumimoji="1"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中型バスは左図に沿った形で駐車ください。</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kumimoji="1"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◆南駐車場</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スタジオ利用者・フィールド利用者</a:t>
            </a:r>
            <a:r>
              <a:rPr kumimoji="1" lang="ja-JP" altLang="en-US" sz="1200">
                <a:latin typeface="Meiryo" panose="020B0604030504040204" pitchFamily="34" charset="-128"/>
                <a:ea typeface="Meiryo" panose="020B0604030504040204" pitchFamily="34" charset="-128"/>
              </a:rPr>
              <a:t>・観覧者が</a:t>
            </a:r>
            <a:r>
              <a:rPr lang="ja-JP" altLang="en-US" sz="1200">
                <a:latin typeface="Meiryo" panose="020B0604030504040204" pitchFamily="34" charset="-128"/>
                <a:ea typeface="Meiryo" panose="020B0604030504040204" pitchFamily="34" charset="-128"/>
              </a:rPr>
              <a:t>使用</a:t>
            </a:r>
            <a:r>
              <a:rPr kumimoji="1" lang="ja-JP" altLang="en-US" sz="1200">
                <a:latin typeface="Meiryo" panose="020B0604030504040204" pitchFamily="34" charset="-128"/>
                <a:ea typeface="Meiryo" panose="020B0604030504040204" pitchFamily="34" charset="-128"/>
              </a:rPr>
              <a:t>する一般駐車場となります。</a:t>
            </a:r>
            <a:endParaRPr kumimoji="1"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kumimoji="1" lang="ja-JP" altLang="en-US" sz="1200">
                <a:latin typeface="Meiryo" panose="020B0604030504040204" pitchFamily="34" charset="-128"/>
                <a:ea typeface="Meiryo" panose="020B0604030504040204" pitchFamily="34" charset="-128"/>
              </a:rPr>
              <a:t>南駐車場は調整池機能を兼ねたエリアとなります。大雨の場合は冠水する恐れがありますので駐車をお断りする場合がございます。</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kumimoji="1" lang="ja-JP" altLang="en-US" sz="1200">
                <a:latin typeface="Meiryo" panose="020B0604030504040204" pitchFamily="34" charset="-128"/>
                <a:ea typeface="Meiryo" panose="020B0604030504040204" pitchFamily="34" charset="-128"/>
              </a:rPr>
              <a:t>南駐車場が冠水の恐れがある場合は、各車両所有者の責任で早急に車を移動してください。</a:t>
            </a:r>
            <a:endParaRPr kumimoji="1"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南駐車場のバイク・自転車の駐車はお控えください。</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施設のご利用は時間を守ってお使いください。また、倉庫・トイレは早く開けることはできませんので、ご了承ください。</a:t>
            </a:r>
            <a:endParaRPr lang="en-US" altLang="ja-JP" sz="1200">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5F244141-AE18-08A8-41C7-9B3A8DB57832}"/>
              </a:ext>
            </a:extLst>
          </p:cNvPr>
          <p:cNvSpPr txBox="1"/>
          <p:nvPr/>
        </p:nvSpPr>
        <p:spPr>
          <a:xfrm>
            <a:off x="1554092" y="2275168"/>
            <a:ext cx="1472497" cy="184666"/>
          </a:xfrm>
          <a:prstGeom prst="rect">
            <a:avLst/>
          </a:prstGeom>
          <a:solidFill>
            <a:srgbClr val="FFFF00"/>
          </a:solidFill>
          <a:ln>
            <a:noFill/>
          </a:ln>
        </p:spPr>
        <p:txBody>
          <a:bodyPr wrap="square" rtlCol="0" anchor="ctr">
            <a:spAutoFit/>
          </a:bodyPr>
          <a:lstStyle/>
          <a:p>
            <a:pPr algn="ctr"/>
            <a:r>
              <a:rPr lang="ja-JP" altLang="en-US" sz="600">
                <a:latin typeface="Meiryo UI" panose="020B0604030504040204" pitchFamily="34" charset="-128"/>
                <a:ea typeface="Meiryo UI" panose="020B0604030504040204" pitchFamily="34" charset="-128"/>
              </a:rPr>
              <a:t>駐輪場</a:t>
            </a:r>
            <a:endParaRPr kumimoji="1" lang="en-US" altLang="ja-JP" sz="600">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60DF1240-5BDA-A7A4-CB68-3D4E850D6BC5}"/>
              </a:ext>
            </a:extLst>
          </p:cNvPr>
          <p:cNvSpPr txBox="1"/>
          <p:nvPr/>
        </p:nvSpPr>
        <p:spPr>
          <a:xfrm>
            <a:off x="323022" y="707267"/>
            <a:ext cx="6211957" cy="461665"/>
          </a:xfrm>
          <a:prstGeom prst="rect">
            <a:avLst/>
          </a:prstGeom>
          <a:noFill/>
          <a:ln>
            <a:noFill/>
          </a:ln>
        </p:spPr>
        <p:txBody>
          <a:bodyPr wrap="square" rtlCol="0" anchor="ctr">
            <a:spAutoFit/>
          </a:bodyPr>
          <a:lstStyle/>
          <a:p>
            <a:r>
              <a:rPr lang="ja-JP" altLang="en-US" sz="2400" b="1">
                <a:solidFill>
                  <a:srgbClr val="FF0000"/>
                </a:solidFill>
                <a:latin typeface="Meiryo UI" panose="020B0604030504040204" pitchFamily="34" charset="-128"/>
                <a:ea typeface="Meiryo UI" panose="020B0604030504040204" pitchFamily="34" charset="-128"/>
              </a:rPr>
              <a:t>場内徐行にて運転ください。ご協力お願いします。</a:t>
            </a:r>
            <a:endParaRPr kumimoji="1" lang="en-US" altLang="ja-JP" sz="2400" b="1">
              <a:solidFill>
                <a:srgbClr val="FF0000"/>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67700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669311F-ECAD-47AE-A50E-37F381DF2887}"/>
              </a:ext>
            </a:extLst>
          </p:cNvPr>
          <p:cNvSpPr>
            <a:spLocks noGrp="1"/>
          </p:cNvSpPr>
          <p:nvPr>
            <p:ph type="body" sz="quarter" idx="13"/>
          </p:nvPr>
        </p:nvSpPr>
        <p:spPr/>
        <p:txBody>
          <a:bodyPr/>
          <a:lstStyle/>
          <a:p>
            <a:r>
              <a:rPr lang="ja-JP" altLang="en-US"/>
              <a:t>３．フィールドについて</a:t>
            </a:r>
          </a:p>
        </p:txBody>
      </p:sp>
      <p:sp>
        <p:nvSpPr>
          <p:cNvPr id="3" name="スライド番号プレースホルダー 2">
            <a:extLst>
              <a:ext uri="{FF2B5EF4-FFF2-40B4-BE49-F238E27FC236}">
                <a16:creationId xmlns:a16="http://schemas.microsoft.com/office/drawing/2014/main" id="{EB149DD7-AFA2-48CF-BFC4-BFBF349CA802}"/>
              </a:ext>
            </a:extLst>
          </p:cNvPr>
          <p:cNvSpPr>
            <a:spLocks noGrp="1"/>
          </p:cNvSpPr>
          <p:nvPr>
            <p:ph type="sldNum" sz="quarter" idx="12"/>
          </p:nvPr>
        </p:nvSpPr>
        <p:spPr/>
        <p:txBody>
          <a:bodyPr/>
          <a:lstStyle/>
          <a:p>
            <a:fld id="{33D07AEE-1609-4CC5-9B6E-CD4B5681D5B4}" type="slidenum">
              <a:rPr kumimoji="1" lang="ja-JP" altLang="en-US" smtClean="0"/>
              <a:pPr/>
              <a:t>5</a:t>
            </a:fld>
            <a:endParaRPr kumimoji="1" lang="ja-JP" altLang="en-US"/>
          </a:p>
        </p:txBody>
      </p:sp>
      <p:sp>
        <p:nvSpPr>
          <p:cNvPr id="9" name="テキスト ボックス 8">
            <a:extLst>
              <a:ext uri="{FF2B5EF4-FFF2-40B4-BE49-F238E27FC236}">
                <a16:creationId xmlns:a16="http://schemas.microsoft.com/office/drawing/2014/main" id="{4B463B1C-540D-3317-7E40-76FCE8A5ABBD}"/>
              </a:ext>
            </a:extLst>
          </p:cNvPr>
          <p:cNvSpPr txBox="1"/>
          <p:nvPr/>
        </p:nvSpPr>
        <p:spPr>
          <a:xfrm>
            <a:off x="254000" y="1382315"/>
            <a:ext cx="6261100" cy="8217634"/>
          </a:xfrm>
          <a:prstGeom prst="rect">
            <a:avLst/>
          </a:prstGeom>
          <a:noFill/>
        </p:spPr>
        <p:txBody>
          <a:bodyPr wrap="square" lIns="91440" tIns="45720" rIns="91440" bIns="45720" rtlCol="0" anchor="t">
            <a:spAutoFit/>
          </a:bodyPr>
          <a:lstStyle/>
          <a:p>
            <a:r>
              <a:rPr kumimoji="1" lang="ja-JP" altLang="en-US" sz="1200">
                <a:latin typeface="Meiryo" panose="020B0604030504040204" pitchFamily="34" charset="-128"/>
                <a:ea typeface="Meiryo" panose="020B0604030504040204" pitchFamily="34" charset="-128"/>
              </a:rPr>
              <a:t>◆ウォームアップスペース</a:t>
            </a:r>
            <a:endParaRPr kumimoji="1"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ウォームアップスペースは使用中の団体に優先権があります。</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東面と西面で使用する団体が違う場合、ウォームアップスペースの利用も基本的に半分ずつとなります。</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solidFill>
                  <a:srgbClr val="FF0000"/>
                </a:solidFill>
                <a:latin typeface="Meiryo" panose="020B0604030504040204" pitchFamily="34" charset="-128"/>
                <a:ea typeface="Meiryo" panose="020B0604030504040204" pitchFamily="34" charset="-128"/>
              </a:rPr>
              <a:t>駐車場と隣接していますので、ロングボールを蹴ったり、ウォームアップスペースからボールが出ないように注意してください。事故やトラブルについては一切責任を負いません。</a:t>
            </a:r>
            <a:endParaRPr lang="en-US" altLang="ja-JP" sz="1200">
              <a:solidFill>
                <a:srgbClr val="FF0000"/>
              </a:solidFill>
              <a:latin typeface="Meiryo" panose="020B0604030504040204" pitchFamily="34" charset="-128"/>
              <a:ea typeface="Meiryo" panose="020B0604030504040204" pitchFamily="34" charset="-128"/>
            </a:endParaRPr>
          </a:p>
          <a:p>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◆フィールド内での飲食について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フィールド内、ガム、食事は厳禁です。（ウォームアップエリア含む）</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フィールド内の飲料は水のみです。（ウォームアップエリア含む）</a:t>
            </a:r>
            <a:endParaRPr lang="en-US" altLang="ja-JP" sz="1200">
              <a:latin typeface="Meiryo" panose="020B0604030504040204" pitchFamily="34" charset="-128"/>
              <a:ea typeface="Meiryo" panose="020B0604030504040204" pitchFamily="34" charset="-128"/>
            </a:endParaRPr>
          </a:p>
          <a:p>
            <a:endParaRPr kumimoji="1"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◆フィールドの準備・片付け</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kumimoji="1" lang="ja-JP" altLang="en-US" sz="1200">
                <a:latin typeface="Meiryo" panose="020B0604030504040204" pitchFamily="34" charset="-128"/>
                <a:ea typeface="Meiryo" panose="020B0604030504040204" pitchFamily="34" charset="-128"/>
              </a:rPr>
              <a:t>使用時間内でお願いいたします。</a:t>
            </a:r>
            <a:endParaRPr kumimoji="1"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a:ea typeface="Meiryo"/>
              </a:rPr>
              <a:t>使用時間前に利用される団体がいない場合は</a:t>
            </a:r>
            <a:r>
              <a:rPr lang="en-US" altLang="ja-JP" sz="1200">
                <a:latin typeface="Meiryo"/>
                <a:ea typeface="Meiryo"/>
              </a:rPr>
              <a:t>30</a:t>
            </a:r>
            <a:r>
              <a:rPr lang="ja-JP" altLang="en-US" sz="1200">
                <a:latin typeface="Meiryo"/>
                <a:ea typeface="Meiryo"/>
              </a:rPr>
              <a:t>分前より準備可能です。</a:t>
            </a:r>
            <a:endParaRPr kumimoji="1" lang="en-US" altLang="ja-JP" sz="1200">
              <a:latin typeface="Meiryo"/>
              <a:ea typeface="Meiryo"/>
            </a:endParaRPr>
          </a:p>
          <a:p>
            <a:pPr marL="171450" indent="-171450">
              <a:buFont typeface="Arial" panose="020B0604020202020204" pitchFamily="34" charset="0"/>
              <a:buChar char="•"/>
            </a:pPr>
            <a:r>
              <a:rPr kumimoji="1" lang="ja-JP" altLang="en-US" sz="1200">
                <a:latin typeface="Meiryo" panose="020B0604030504040204" pitchFamily="34" charset="-128"/>
                <a:ea typeface="Meiryo" panose="020B0604030504040204" pitchFamily="34" charset="-128"/>
              </a:rPr>
              <a:t>ただし、使用時間前のフィールド内ウォームアップはお控えください。</a:t>
            </a:r>
            <a:endParaRPr kumimoji="1"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責任者が最後に整理整頓されているかチェックをしてください。</a:t>
            </a:r>
            <a:endParaRPr lang="en-US" altLang="ja-JP" sz="1200">
              <a:latin typeface="Meiryo" panose="020B0604030504040204" pitchFamily="34" charset="-128"/>
              <a:ea typeface="Meiryo" panose="020B0604030504040204" pitchFamily="34" charset="-128"/>
            </a:endParaRPr>
          </a:p>
          <a:p>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◆緊急車両</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緊急車両を呼んだ場合は必ず施設スタッフに報告ください。</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◆喫煙について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施設内はすべて禁煙となっております。発見した場合は以後使用をお断りします。</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◆ゴミについて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施設内で出たゴミは各自でお持ち帰りください。</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フィールド等で見つけたゴミに関しては拾っていただけると助かります。施設美化にご協力お願いします。</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◆忘れ物について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フィールド使用者で必ず確認をお願いします。</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a:ea typeface="Meiryo"/>
              </a:rPr>
              <a:t>施設側で発見した場合は施設内で</a:t>
            </a:r>
            <a:r>
              <a:rPr lang="en-US" altLang="ja-JP" sz="1200">
                <a:latin typeface="Meiryo"/>
                <a:ea typeface="Meiryo"/>
              </a:rPr>
              <a:t>1</a:t>
            </a:r>
            <a:r>
              <a:rPr lang="ja-JP" altLang="en-US" sz="1200">
                <a:latin typeface="Meiryo"/>
                <a:ea typeface="Meiryo"/>
              </a:rPr>
              <a:t>ヶ月間のみ保管いたします。</a:t>
            </a:r>
            <a:endParaRPr lang="en-US" altLang="ja-JP" sz="1200">
              <a:latin typeface="Meiryo"/>
              <a:ea typeface="Meiryo"/>
            </a:endParaRPr>
          </a:p>
          <a:p>
            <a:r>
              <a:rPr lang="en-US" altLang="ja-JP" sz="1200">
                <a:solidFill>
                  <a:srgbClr val="FF0000"/>
                </a:solidFill>
                <a:latin typeface="Meiryo"/>
                <a:ea typeface="Meiryo"/>
              </a:rPr>
              <a:t>※</a:t>
            </a:r>
            <a:r>
              <a:rPr lang="ja-JP" altLang="en-US" sz="1200">
                <a:solidFill>
                  <a:srgbClr val="FF0000"/>
                </a:solidFill>
                <a:latin typeface="Meiryo"/>
                <a:ea typeface="Meiryo"/>
              </a:rPr>
              <a:t>１ヶ月経過したものは、こちらで処分させていただきます。</a:t>
            </a:r>
            <a:endParaRPr lang="en-US" altLang="ja-JP" sz="1200">
              <a:solidFill>
                <a:srgbClr val="FF0000"/>
              </a:solidFill>
              <a:latin typeface="Meiryo"/>
              <a:ea typeface="Meiryo"/>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◆料金の支払いについて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a:ea typeface="Meiryo"/>
              </a:rPr>
              <a:t>前日までにお支払いください。（平日の営業時間内にお願いします。）</a:t>
            </a:r>
            <a:endParaRPr lang="en-US" altLang="ja-JP" sz="1200">
              <a:latin typeface="Meiryo"/>
              <a:ea typeface="Meiryo"/>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en-US" altLang="ja-JP" sz="1200">
                <a:latin typeface="Meiryo"/>
                <a:ea typeface="Meiryo"/>
              </a:rPr>
              <a:t>【</a:t>
            </a:r>
            <a:r>
              <a:rPr lang="ja-JP" altLang="en-US" sz="1200">
                <a:latin typeface="Meiryo"/>
                <a:ea typeface="Meiryo"/>
              </a:rPr>
              <a:t>事務局について</a:t>
            </a:r>
            <a:r>
              <a:rPr lang="en-US" altLang="ja-JP" sz="1200">
                <a:latin typeface="Meiryo"/>
                <a:ea typeface="Meiryo"/>
              </a:rPr>
              <a:t>】</a:t>
            </a:r>
          </a:p>
          <a:p>
            <a:r>
              <a:rPr lang="ja-JP" altLang="en-US" sz="1200">
                <a:latin typeface="Meiryo" panose="020B0604030504040204" pitchFamily="34" charset="-128"/>
                <a:ea typeface="Meiryo" panose="020B0604030504040204" pitchFamily="34" charset="-128"/>
              </a:rPr>
              <a:t>株式会社熊本フットボールセンター（熊本県サッカー協会内）</a:t>
            </a:r>
            <a:endParaRPr lang="en-US" altLang="ja-JP" sz="1200">
              <a:latin typeface="Meiryo" panose="020B0604030504040204" pitchFamily="34" charset="-128"/>
              <a:ea typeface="Meiryo" panose="020B0604030504040204" pitchFamily="34" charset="-128"/>
            </a:endParaRPr>
          </a:p>
          <a:p>
            <a:r>
              <a:rPr lang="ja-JP" altLang="en-US" sz="1200">
                <a:latin typeface="Meiryo"/>
                <a:ea typeface="Meiryo"/>
              </a:rPr>
              <a:t>住所：熊本県下益城郡嘉島町下六嘉</a:t>
            </a:r>
            <a:r>
              <a:rPr lang="en-US" altLang="ja-JP" sz="1200">
                <a:latin typeface="Meiryo"/>
                <a:ea typeface="Meiryo"/>
              </a:rPr>
              <a:t>1533-2</a:t>
            </a:r>
          </a:p>
          <a:p>
            <a:r>
              <a:rPr lang="ja-JP" altLang="en-US" sz="1200">
                <a:latin typeface="Meiryo"/>
                <a:ea typeface="Meiryo"/>
              </a:rPr>
              <a:t>電話：</a:t>
            </a:r>
            <a:r>
              <a:rPr lang="en-US" altLang="ja-JP" sz="1200">
                <a:latin typeface="Meiryo"/>
                <a:ea typeface="Meiryo"/>
              </a:rPr>
              <a:t>096-285-3810</a:t>
            </a:r>
          </a:p>
          <a:p>
            <a:r>
              <a:rPr lang="ja-JP" altLang="en-US" sz="1200">
                <a:latin typeface="Meiryo"/>
                <a:ea typeface="Meiryo"/>
              </a:rPr>
              <a:t>営業時間：</a:t>
            </a:r>
            <a:r>
              <a:rPr lang="en-US" altLang="ja-JP" sz="1200">
                <a:latin typeface="Meiryo"/>
                <a:ea typeface="Meiryo"/>
              </a:rPr>
              <a:t>9</a:t>
            </a:r>
            <a:r>
              <a:rPr lang="ja-JP" altLang="en-US" sz="1200">
                <a:latin typeface="Meiryo"/>
                <a:ea typeface="Meiryo"/>
              </a:rPr>
              <a:t>：</a:t>
            </a:r>
            <a:r>
              <a:rPr lang="en-US" altLang="ja-JP" sz="1200">
                <a:latin typeface="Meiryo"/>
                <a:ea typeface="Meiryo"/>
              </a:rPr>
              <a:t>00</a:t>
            </a:r>
            <a:r>
              <a:rPr lang="ja-JP" altLang="en-US" sz="1200">
                <a:latin typeface="Meiryo"/>
                <a:ea typeface="Meiryo"/>
              </a:rPr>
              <a:t>ー</a:t>
            </a:r>
            <a:r>
              <a:rPr lang="en-US" altLang="ja-JP" sz="1200">
                <a:latin typeface="Meiryo"/>
                <a:ea typeface="Meiryo"/>
              </a:rPr>
              <a:t>17</a:t>
            </a:r>
            <a:r>
              <a:rPr lang="ja-JP" altLang="en-US" sz="1200">
                <a:latin typeface="Meiryo"/>
                <a:ea typeface="Meiryo"/>
              </a:rPr>
              <a:t>：</a:t>
            </a:r>
            <a:r>
              <a:rPr lang="en-US" altLang="ja-JP" sz="1200">
                <a:latin typeface="Meiryo"/>
                <a:ea typeface="Meiryo"/>
              </a:rPr>
              <a:t>00</a:t>
            </a:r>
            <a:r>
              <a:rPr lang="ja-JP" altLang="en-US" sz="1200">
                <a:latin typeface="Meiryo"/>
                <a:ea typeface="Meiryo"/>
              </a:rPr>
              <a:t>（月曜</a:t>
            </a:r>
            <a:r>
              <a:rPr lang="en-US" altLang="ja-JP" sz="1200">
                <a:latin typeface="Meiryo"/>
                <a:ea typeface="Meiryo"/>
              </a:rPr>
              <a:t>〜</a:t>
            </a:r>
            <a:r>
              <a:rPr lang="ja-JP" altLang="en-US" sz="1200">
                <a:latin typeface="Meiryo"/>
                <a:ea typeface="Meiryo"/>
              </a:rPr>
              <a:t>金曜）</a:t>
            </a:r>
            <a:endParaRPr lang="en-US" altLang="ja-JP" sz="1200">
              <a:latin typeface="Meiryo"/>
              <a:ea typeface="Meiryo"/>
            </a:endParaRPr>
          </a:p>
          <a:p>
            <a:endParaRPr lang="en-US" altLang="ja-JP" sz="120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F9CCB603-999D-D893-18C8-F4E20FCF875F}"/>
              </a:ext>
            </a:extLst>
          </p:cNvPr>
          <p:cNvSpPr txBox="1"/>
          <p:nvPr/>
        </p:nvSpPr>
        <p:spPr>
          <a:xfrm>
            <a:off x="342900" y="658761"/>
            <a:ext cx="6172200" cy="646331"/>
          </a:xfrm>
          <a:prstGeom prst="rect">
            <a:avLst/>
          </a:prstGeom>
          <a:solidFill>
            <a:schemeClr val="bg1"/>
          </a:solidFill>
          <a:ln>
            <a:solidFill>
              <a:srgbClr val="7030A0"/>
            </a:solidFill>
          </a:ln>
        </p:spPr>
        <p:txBody>
          <a:bodyPr wrap="square" rtlCol="0" anchor="t">
            <a:spAutoFit/>
          </a:bodyPr>
          <a:lstStyle/>
          <a:p>
            <a:r>
              <a:rPr lang="ja-JP" altLang="en-US">
                <a:solidFill>
                  <a:srgbClr val="7030A0"/>
                </a:solidFill>
                <a:latin typeface="Meiryo UI" panose="020B0604030504040204" pitchFamily="34" charset="-128"/>
                <a:ea typeface="Meiryo UI" panose="020B0604030504040204" pitchFamily="34" charset="-128"/>
              </a:rPr>
              <a:t>チーム及び選手の待機場所・用具置き場には限りがあります。</a:t>
            </a:r>
            <a:endParaRPr lang="en-US" altLang="ja-JP">
              <a:solidFill>
                <a:srgbClr val="7030A0"/>
              </a:solidFill>
              <a:latin typeface="Meiryo UI" panose="020B0604030504040204" pitchFamily="34" charset="-128"/>
              <a:ea typeface="Meiryo UI" panose="020B0604030504040204" pitchFamily="34" charset="-128"/>
            </a:endParaRPr>
          </a:p>
          <a:p>
            <a:r>
              <a:rPr lang="ja-JP" altLang="en-US">
                <a:solidFill>
                  <a:srgbClr val="7030A0"/>
                </a:solidFill>
                <a:latin typeface="Meiryo UI" panose="020B0604030504040204" pitchFamily="34" charset="-128"/>
                <a:ea typeface="Meiryo UI" panose="020B0604030504040204" pitchFamily="34" charset="-128"/>
              </a:rPr>
              <a:t>必ず各チームでテントをご準備いただき、ご利用をお願いします。</a:t>
            </a:r>
            <a:endParaRPr lang="en-US" altLang="ja-JP">
              <a:solidFill>
                <a:srgbClr val="7030A0"/>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24476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466BFAC6-D2D4-4142-82A0-0D941EA5D0E0}"/>
              </a:ext>
            </a:extLst>
          </p:cNvPr>
          <p:cNvSpPr>
            <a:spLocks noGrp="1"/>
          </p:cNvSpPr>
          <p:nvPr>
            <p:ph type="body" sz="quarter" idx="13"/>
          </p:nvPr>
        </p:nvSpPr>
        <p:spPr/>
        <p:txBody>
          <a:bodyPr/>
          <a:lstStyle/>
          <a:p>
            <a:r>
              <a:rPr kumimoji="1" lang="ja-JP" altLang="en-US"/>
              <a:t>４．フィールド備品使用上の注意</a:t>
            </a:r>
          </a:p>
        </p:txBody>
      </p:sp>
      <p:pic>
        <p:nvPicPr>
          <p:cNvPr id="10" name="図 9">
            <a:extLst>
              <a:ext uri="{FF2B5EF4-FFF2-40B4-BE49-F238E27FC236}">
                <a16:creationId xmlns:a16="http://schemas.microsoft.com/office/drawing/2014/main" id="{8F32743F-289E-F0EC-B39E-C3520FD94DDA}"/>
              </a:ext>
            </a:extLst>
          </p:cNvPr>
          <p:cNvPicPr>
            <a:picLocks noChangeAspect="1"/>
          </p:cNvPicPr>
          <p:nvPr/>
        </p:nvPicPr>
        <p:blipFill rotWithShape="1">
          <a:blip r:embed="rId3">
            <a:extLst>
              <a:ext uri="{28A0092B-C50C-407E-A947-70E740481C1C}">
                <a14:useLocalDpi xmlns:a14="http://schemas.microsoft.com/office/drawing/2010/main" val="0"/>
              </a:ext>
            </a:extLst>
          </a:blip>
          <a:srcRect l="34902" t="7144" r="38715" b="35263"/>
          <a:stretch/>
        </p:blipFill>
        <p:spPr>
          <a:xfrm>
            <a:off x="264918" y="964937"/>
            <a:ext cx="2794476" cy="4316309"/>
          </a:xfrm>
          <a:prstGeom prst="rect">
            <a:avLst/>
          </a:prstGeom>
        </p:spPr>
      </p:pic>
      <p:sp>
        <p:nvSpPr>
          <p:cNvPr id="18" name="角丸四角形 17">
            <a:extLst>
              <a:ext uri="{FF2B5EF4-FFF2-40B4-BE49-F238E27FC236}">
                <a16:creationId xmlns:a16="http://schemas.microsoft.com/office/drawing/2014/main" id="{9CC1695E-D8AC-6EAC-AE9C-E725A80939BA}"/>
              </a:ext>
            </a:extLst>
          </p:cNvPr>
          <p:cNvSpPr/>
          <p:nvPr/>
        </p:nvSpPr>
        <p:spPr>
          <a:xfrm>
            <a:off x="556805" y="1281241"/>
            <a:ext cx="249382" cy="3158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a:extLst>
              <a:ext uri="{FF2B5EF4-FFF2-40B4-BE49-F238E27FC236}">
                <a16:creationId xmlns:a16="http://schemas.microsoft.com/office/drawing/2014/main" id="{85C54A7A-0287-0383-10A7-CF4A90E7A17C}"/>
              </a:ext>
            </a:extLst>
          </p:cNvPr>
          <p:cNvSpPr/>
          <p:nvPr/>
        </p:nvSpPr>
        <p:spPr>
          <a:xfrm>
            <a:off x="841585" y="1235451"/>
            <a:ext cx="249382" cy="31588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915FF7C7-FAB2-E603-CEDB-53FF64EDDCAB}"/>
              </a:ext>
            </a:extLst>
          </p:cNvPr>
          <p:cNvSpPr/>
          <p:nvPr/>
        </p:nvSpPr>
        <p:spPr>
          <a:xfrm>
            <a:off x="1263535" y="1554480"/>
            <a:ext cx="299258" cy="1330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F1F8C9E-5665-934D-5AA2-D955E795FFE2}"/>
              </a:ext>
            </a:extLst>
          </p:cNvPr>
          <p:cNvSpPr/>
          <p:nvPr/>
        </p:nvSpPr>
        <p:spPr>
          <a:xfrm>
            <a:off x="1655322" y="1554480"/>
            <a:ext cx="299258" cy="1330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057E802-3CFA-E3EC-F673-8A08B198A8B3}"/>
              </a:ext>
            </a:extLst>
          </p:cNvPr>
          <p:cNvSpPr/>
          <p:nvPr/>
        </p:nvSpPr>
        <p:spPr>
          <a:xfrm>
            <a:off x="2047109" y="1554480"/>
            <a:ext cx="299258" cy="1330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C8303027-9C4C-2457-FF58-D5A49DA938F0}"/>
              </a:ext>
            </a:extLst>
          </p:cNvPr>
          <p:cNvSpPr/>
          <p:nvPr/>
        </p:nvSpPr>
        <p:spPr>
          <a:xfrm>
            <a:off x="2438896" y="1554480"/>
            <a:ext cx="299258" cy="1330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351D7279-AEA9-1A44-C807-CD0DEE239CC0}"/>
              </a:ext>
            </a:extLst>
          </p:cNvPr>
          <p:cNvSpPr/>
          <p:nvPr/>
        </p:nvSpPr>
        <p:spPr>
          <a:xfrm>
            <a:off x="1047750" y="3594100"/>
            <a:ext cx="2057400" cy="3937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latin typeface="Meiryo UI" panose="020B0604030504040204" pitchFamily="34" charset="-128"/>
                <a:ea typeface="Meiryo UI" panose="020B0604030504040204" pitchFamily="34" charset="-128"/>
              </a:rPr>
              <a:t>センターヤード（コンクリート）</a:t>
            </a:r>
          </a:p>
        </p:txBody>
      </p:sp>
      <p:sp>
        <p:nvSpPr>
          <p:cNvPr id="41" name="円/楕円 40">
            <a:extLst>
              <a:ext uri="{FF2B5EF4-FFF2-40B4-BE49-F238E27FC236}">
                <a16:creationId xmlns:a16="http://schemas.microsoft.com/office/drawing/2014/main" id="{E2AC9C3B-40C9-8B57-55C5-25F85EC00F4B}"/>
              </a:ext>
            </a:extLst>
          </p:cNvPr>
          <p:cNvSpPr/>
          <p:nvPr/>
        </p:nvSpPr>
        <p:spPr>
          <a:xfrm>
            <a:off x="998855" y="4055226"/>
            <a:ext cx="45720" cy="45720"/>
          </a:xfrm>
          <a:prstGeom prst="ellipse">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a:extLst>
              <a:ext uri="{FF2B5EF4-FFF2-40B4-BE49-F238E27FC236}">
                <a16:creationId xmlns:a16="http://schemas.microsoft.com/office/drawing/2014/main" id="{61759754-58EA-7F98-04EA-BB0A4E230F06}"/>
              </a:ext>
            </a:extLst>
          </p:cNvPr>
          <p:cNvSpPr/>
          <p:nvPr/>
        </p:nvSpPr>
        <p:spPr>
          <a:xfrm>
            <a:off x="1001395" y="4145512"/>
            <a:ext cx="45720" cy="45720"/>
          </a:xfrm>
          <a:prstGeom prst="ellipse">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a:extLst>
              <a:ext uri="{FF2B5EF4-FFF2-40B4-BE49-F238E27FC236}">
                <a16:creationId xmlns:a16="http://schemas.microsoft.com/office/drawing/2014/main" id="{21FC6402-1BE0-DAAB-5BDC-9645AFC43B8E}"/>
              </a:ext>
            </a:extLst>
          </p:cNvPr>
          <p:cNvSpPr/>
          <p:nvPr/>
        </p:nvSpPr>
        <p:spPr>
          <a:xfrm>
            <a:off x="998855" y="4235798"/>
            <a:ext cx="45720" cy="45720"/>
          </a:xfrm>
          <a:prstGeom prst="ellipse">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a:extLst>
              <a:ext uri="{FF2B5EF4-FFF2-40B4-BE49-F238E27FC236}">
                <a16:creationId xmlns:a16="http://schemas.microsoft.com/office/drawing/2014/main" id="{DF76AA08-8C08-245F-82B6-D2B61CD29FBB}"/>
              </a:ext>
            </a:extLst>
          </p:cNvPr>
          <p:cNvSpPr/>
          <p:nvPr/>
        </p:nvSpPr>
        <p:spPr>
          <a:xfrm>
            <a:off x="998855" y="4326084"/>
            <a:ext cx="45720" cy="45720"/>
          </a:xfrm>
          <a:prstGeom prst="ellipse">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a:extLst>
              <a:ext uri="{FF2B5EF4-FFF2-40B4-BE49-F238E27FC236}">
                <a16:creationId xmlns:a16="http://schemas.microsoft.com/office/drawing/2014/main" id="{DAAA28F8-2781-2E58-B32D-B7C440386267}"/>
              </a:ext>
            </a:extLst>
          </p:cNvPr>
          <p:cNvSpPr/>
          <p:nvPr/>
        </p:nvSpPr>
        <p:spPr>
          <a:xfrm>
            <a:off x="998855" y="4416370"/>
            <a:ext cx="45720" cy="45720"/>
          </a:xfrm>
          <a:prstGeom prst="ellipse">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5051267-A0F3-D683-3723-EFAAEAAB09EF}"/>
              </a:ext>
            </a:extLst>
          </p:cNvPr>
          <p:cNvSpPr/>
          <p:nvPr/>
        </p:nvSpPr>
        <p:spPr>
          <a:xfrm>
            <a:off x="1080021" y="3628768"/>
            <a:ext cx="45719" cy="45719"/>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24D96E5E-EE32-3C9A-CBF4-E0F4296DB1F9}"/>
              </a:ext>
            </a:extLst>
          </p:cNvPr>
          <p:cNvSpPr/>
          <p:nvPr/>
        </p:nvSpPr>
        <p:spPr>
          <a:xfrm>
            <a:off x="1161157" y="3626914"/>
            <a:ext cx="45719" cy="45719"/>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1B7D68DE-AA49-8E05-39E3-1371B772E4A2}"/>
              </a:ext>
            </a:extLst>
          </p:cNvPr>
          <p:cNvSpPr/>
          <p:nvPr/>
        </p:nvSpPr>
        <p:spPr>
          <a:xfrm>
            <a:off x="1240675" y="3626913"/>
            <a:ext cx="45719" cy="45719"/>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C417D522-70E6-B122-D354-5007E3A765AA}"/>
              </a:ext>
            </a:extLst>
          </p:cNvPr>
          <p:cNvSpPr/>
          <p:nvPr/>
        </p:nvSpPr>
        <p:spPr>
          <a:xfrm>
            <a:off x="1318665" y="3626913"/>
            <a:ext cx="45719" cy="45719"/>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B71F0AA3-412B-E585-2EAE-385A7CC53CE6}"/>
              </a:ext>
            </a:extLst>
          </p:cNvPr>
          <p:cNvSpPr/>
          <p:nvPr/>
        </p:nvSpPr>
        <p:spPr>
          <a:xfrm>
            <a:off x="1080021" y="3906451"/>
            <a:ext cx="45719" cy="45719"/>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7F687C5C-E3F4-F6B2-CC8D-3B98A803C216}"/>
              </a:ext>
            </a:extLst>
          </p:cNvPr>
          <p:cNvSpPr/>
          <p:nvPr/>
        </p:nvSpPr>
        <p:spPr>
          <a:xfrm>
            <a:off x="1161157" y="3906451"/>
            <a:ext cx="45719" cy="45719"/>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14D790B2-ECB0-8606-F49D-47B234C50B6E}"/>
              </a:ext>
            </a:extLst>
          </p:cNvPr>
          <p:cNvSpPr/>
          <p:nvPr/>
        </p:nvSpPr>
        <p:spPr>
          <a:xfrm>
            <a:off x="1240674" y="3906451"/>
            <a:ext cx="45719" cy="45719"/>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A8D9F33F-A816-794A-C86F-F0CBC4A5F255}"/>
              </a:ext>
            </a:extLst>
          </p:cNvPr>
          <p:cNvSpPr/>
          <p:nvPr/>
        </p:nvSpPr>
        <p:spPr>
          <a:xfrm>
            <a:off x="1325913" y="3906450"/>
            <a:ext cx="45719" cy="45719"/>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34457BF2-EB01-AA5D-AFE8-F3313DF87415}"/>
              </a:ext>
            </a:extLst>
          </p:cNvPr>
          <p:cNvSpPr/>
          <p:nvPr/>
        </p:nvSpPr>
        <p:spPr>
          <a:xfrm>
            <a:off x="1047750" y="1759642"/>
            <a:ext cx="2057400" cy="176703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800">
                <a:solidFill>
                  <a:schemeClr val="tx1"/>
                </a:solidFill>
                <a:latin typeface="Meiryo UI" panose="020B0604030504040204" pitchFamily="34" charset="-128"/>
                <a:ea typeface="Meiryo UI" panose="020B0604030504040204" pitchFamily="34" charset="-128"/>
              </a:rPr>
              <a:t>フィールド</a:t>
            </a:r>
            <a:r>
              <a:rPr lang="en-US" altLang="ja-JP" sz="800">
                <a:solidFill>
                  <a:schemeClr val="tx1"/>
                </a:solidFill>
                <a:latin typeface="Meiryo UI" panose="020B0604030504040204" pitchFamily="34" charset="-128"/>
                <a:ea typeface="Meiryo UI" panose="020B0604030504040204" pitchFamily="34" charset="-128"/>
              </a:rPr>
              <a:t>_</a:t>
            </a:r>
            <a:r>
              <a:rPr lang="ja-JP" altLang="en-US" sz="800">
                <a:solidFill>
                  <a:schemeClr val="tx1"/>
                </a:solidFill>
                <a:latin typeface="Meiryo UI" panose="020B0604030504040204" pitchFamily="34" charset="-128"/>
                <a:ea typeface="Meiryo UI" panose="020B0604030504040204" pitchFamily="34" charset="-128"/>
              </a:rPr>
              <a:t>東面</a:t>
            </a:r>
            <a:endParaRPr kumimoji="1" lang="ja-JP" altLang="en-US" sz="800">
              <a:solidFill>
                <a:schemeClr val="tx1"/>
              </a:solidFill>
              <a:latin typeface="Meiryo UI" panose="020B0604030504040204" pitchFamily="34" charset="-128"/>
              <a:ea typeface="Meiryo UI" panose="020B0604030504040204" pitchFamily="34" charset="-128"/>
            </a:endParaRPr>
          </a:p>
        </p:txBody>
      </p:sp>
      <p:sp>
        <p:nvSpPr>
          <p:cNvPr id="57" name="正方形/長方形 56">
            <a:extLst>
              <a:ext uri="{FF2B5EF4-FFF2-40B4-BE49-F238E27FC236}">
                <a16:creationId xmlns:a16="http://schemas.microsoft.com/office/drawing/2014/main" id="{6EC939B5-902C-71FA-FF26-E41521633D2E}"/>
              </a:ext>
            </a:extLst>
          </p:cNvPr>
          <p:cNvSpPr/>
          <p:nvPr/>
        </p:nvSpPr>
        <p:spPr>
          <a:xfrm>
            <a:off x="1069824" y="4020613"/>
            <a:ext cx="2057400" cy="126063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800">
                <a:solidFill>
                  <a:schemeClr val="tx1"/>
                </a:solidFill>
                <a:latin typeface="Meiryo UI" panose="020B0604030504040204" pitchFamily="34" charset="-128"/>
                <a:ea typeface="Meiryo UI" panose="020B0604030504040204" pitchFamily="34" charset="-128"/>
              </a:rPr>
              <a:t>フィールド</a:t>
            </a:r>
            <a:r>
              <a:rPr lang="en-US" altLang="ja-JP" sz="800">
                <a:solidFill>
                  <a:schemeClr val="tx1"/>
                </a:solidFill>
                <a:latin typeface="Meiryo UI" panose="020B0604030504040204" pitchFamily="34" charset="-128"/>
                <a:ea typeface="Meiryo UI" panose="020B0604030504040204" pitchFamily="34" charset="-128"/>
              </a:rPr>
              <a:t>_</a:t>
            </a:r>
            <a:r>
              <a:rPr lang="ja-JP" altLang="en-US" sz="800">
                <a:solidFill>
                  <a:schemeClr val="tx1"/>
                </a:solidFill>
                <a:latin typeface="Meiryo UI" panose="020B0604030504040204" pitchFamily="34" charset="-128"/>
                <a:ea typeface="Meiryo UI" panose="020B0604030504040204" pitchFamily="34" charset="-128"/>
              </a:rPr>
              <a:t>西面</a:t>
            </a:r>
            <a:endParaRPr kumimoji="1" lang="ja-JP" altLang="en-US" sz="800">
              <a:solidFill>
                <a:schemeClr val="tx1"/>
              </a:solidFill>
              <a:latin typeface="Meiryo UI" panose="020B0604030504040204" pitchFamily="34" charset="-128"/>
              <a:ea typeface="Meiryo UI" panose="020B0604030504040204" pitchFamily="34" charset="-128"/>
            </a:endParaRPr>
          </a:p>
        </p:txBody>
      </p:sp>
      <p:cxnSp>
        <p:nvCxnSpPr>
          <p:cNvPr id="58" name="直線コネクタ 57">
            <a:extLst>
              <a:ext uri="{FF2B5EF4-FFF2-40B4-BE49-F238E27FC236}">
                <a16:creationId xmlns:a16="http://schemas.microsoft.com/office/drawing/2014/main" id="{266D3B00-4119-1324-99BA-72CA0AC67432}"/>
              </a:ext>
            </a:extLst>
          </p:cNvPr>
          <p:cNvCxnSpPr>
            <a:cxnSpLocks/>
            <a:endCxn id="37" idx="0"/>
          </p:cNvCxnSpPr>
          <p:nvPr/>
        </p:nvCxnSpPr>
        <p:spPr>
          <a:xfrm>
            <a:off x="2561410" y="769668"/>
            <a:ext cx="27115" cy="784812"/>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3A7EBAFD-FD78-DB02-FB1D-9EA9D0AD42C8}"/>
              </a:ext>
            </a:extLst>
          </p:cNvPr>
          <p:cNvSpPr txBox="1"/>
          <p:nvPr/>
        </p:nvSpPr>
        <p:spPr>
          <a:xfrm>
            <a:off x="225314" y="646558"/>
            <a:ext cx="1337479" cy="246221"/>
          </a:xfrm>
          <a:prstGeom prst="rect">
            <a:avLst/>
          </a:prstGeom>
          <a:solidFill>
            <a:schemeClr val="tx1"/>
          </a:solidFill>
          <a:ln>
            <a:solidFill>
              <a:schemeClr val="tx1"/>
            </a:solidFill>
          </a:ln>
        </p:spPr>
        <p:txBody>
          <a:bodyPr wrap="square" rtlCol="0" anchor="ctr">
            <a:spAutoFit/>
          </a:bodyPr>
          <a:lstStyle/>
          <a:p>
            <a:r>
              <a:rPr lang="ja-JP" altLang="en-US" sz="1000" b="1">
                <a:solidFill>
                  <a:schemeClr val="bg1"/>
                </a:solidFill>
                <a:latin typeface="Meiryo UI" panose="020B0604030504040204" pitchFamily="34" charset="-128"/>
                <a:ea typeface="Meiryo UI" panose="020B0604030504040204" pitchFamily="34" charset="-128"/>
              </a:rPr>
              <a:t>備品位置</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70" name="テキスト ボックス 69">
            <a:extLst>
              <a:ext uri="{FF2B5EF4-FFF2-40B4-BE49-F238E27FC236}">
                <a16:creationId xmlns:a16="http://schemas.microsoft.com/office/drawing/2014/main" id="{1C9528C7-6AAE-0FC4-3721-450B8C4445ED}"/>
              </a:ext>
            </a:extLst>
          </p:cNvPr>
          <p:cNvSpPr txBox="1"/>
          <p:nvPr/>
        </p:nvSpPr>
        <p:spPr>
          <a:xfrm>
            <a:off x="1916722" y="641941"/>
            <a:ext cx="1142672" cy="246221"/>
          </a:xfrm>
          <a:prstGeom prst="rect">
            <a:avLst/>
          </a:prstGeom>
          <a:solidFill>
            <a:schemeClr val="bg1"/>
          </a:solidFill>
          <a:ln>
            <a:solidFill>
              <a:schemeClr val="tx1"/>
            </a:solidFill>
          </a:ln>
        </p:spPr>
        <p:txBody>
          <a:bodyPr wrap="square" rtlCol="0" anchor="ctr">
            <a:spAutoFit/>
          </a:bodyPr>
          <a:lstStyle/>
          <a:p>
            <a:pPr algn="ctr"/>
            <a:r>
              <a:rPr kumimoji="1" lang="ja-JP" altLang="en-US" sz="1000">
                <a:latin typeface="Meiryo UI" panose="020B0604030504040204" pitchFamily="34" charset="-128"/>
                <a:ea typeface="Meiryo UI" panose="020B0604030504040204" pitchFamily="34" charset="-128"/>
              </a:rPr>
              <a:t>ゴール</a:t>
            </a:r>
          </a:p>
        </p:txBody>
      </p:sp>
      <p:cxnSp>
        <p:nvCxnSpPr>
          <p:cNvPr id="109" name="直線コネクタ 108">
            <a:extLst>
              <a:ext uri="{FF2B5EF4-FFF2-40B4-BE49-F238E27FC236}">
                <a16:creationId xmlns:a16="http://schemas.microsoft.com/office/drawing/2014/main" id="{58E42950-2B91-4100-BF57-66F3FA9564C4}"/>
              </a:ext>
            </a:extLst>
          </p:cNvPr>
          <p:cNvCxnSpPr>
            <a:cxnSpLocks/>
          </p:cNvCxnSpPr>
          <p:nvPr/>
        </p:nvCxnSpPr>
        <p:spPr>
          <a:xfrm>
            <a:off x="1339470" y="3163307"/>
            <a:ext cx="0" cy="471226"/>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13" name="テキスト ボックス 112">
            <a:extLst>
              <a:ext uri="{FF2B5EF4-FFF2-40B4-BE49-F238E27FC236}">
                <a16:creationId xmlns:a16="http://schemas.microsoft.com/office/drawing/2014/main" id="{34F4E528-A2E0-30B2-A83A-3B3CC859EBA1}"/>
              </a:ext>
            </a:extLst>
          </p:cNvPr>
          <p:cNvSpPr txBox="1"/>
          <p:nvPr/>
        </p:nvSpPr>
        <p:spPr>
          <a:xfrm>
            <a:off x="1125740" y="3089814"/>
            <a:ext cx="1142672" cy="246221"/>
          </a:xfrm>
          <a:prstGeom prst="rect">
            <a:avLst/>
          </a:prstGeom>
          <a:solidFill>
            <a:schemeClr val="bg1"/>
          </a:solidFill>
          <a:ln>
            <a:solidFill>
              <a:schemeClr val="tx1"/>
            </a:solidFill>
          </a:ln>
        </p:spPr>
        <p:txBody>
          <a:bodyPr wrap="square" rtlCol="0" anchor="ctr">
            <a:spAutoFit/>
          </a:bodyPr>
          <a:lstStyle/>
          <a:p>
            <a:pPr algn="ctr"/>
            <a:r>
              <a:rPr kumimoji="1" lang="ja-JP" altLang="en-US" sz="1000">
                <a:latin typeface="Meiryo UI" panose="020B0604030504040204" pitchFamily="34" charset="-128"/>
                <a:ea typeface="Meiryo UI" panose="020B0604030504040204" pitchFamily="34" charset="-128"/>
              </a:rPr>
              <a:t>ゴール重り</a:t>
            </a:r>
          </a:p>
        </p:txBody>
      </p:sp>
      <p:cxnSp>
        <p:nvCxnSpPr>
          <p:cNvPr id="114" name="直線コネクタ 113">
            <a:extLst>
              <a:ext uri="{FF2B5EF4-FFF2-40B4-BE49-F238E27FC236}">
                <a16:creationId xmlns:a16="http://schemas.microsoft.com/office/drawing/2014/main" id="{558075E4-7F8E-3495-337B-230A0D245905}"/>
              </a:ext>
            </a:extLst>
          </p:cNvPr>
          <p:cNvCxnSpPr>
            <a:cxnSpLocks/>
          </p:cNvCxnSpPr>
          <p:nvPr/>
        </p:nvCxnSpPr>
        <p:spPr>
          <a:xfrm flipH="1">
            <a:off x="1019909" y="4437228"/>
            <a:ext cx="542884" cy="0"/>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27" name="テキスト ボックス 126">
            <a:extLst>
              <a:ext uri="{FF2B5EF4-FFF2-40B4-BE49-F238E27FC236}">
                <a16:creationId xmlns:a16="http://schemas.microsoft.com/office/drawing/2014/main" id="{BEA46D02-7BC3-7C12-0AA9-79FC7C5A79A9}"/>
              </a:ext>
            </a:extLst>
          </p:cNvPr>
          <p:cNvSpPr txBox="1"/>
          <p:nvPr/>
        </p:nvSpPr>
        <p:spPr>
          <a:xfrm>
            <a:off x="1229201" y="4309035"/>
            <a:ext cx="1142672" cy="246221"/>
          </a:xfrm>
          <a:prstGeom prst="rect">
            <a:avLst/>
          </a:prstGeom>
          <a:solidFill>
            <a:schemeClr val="bg1"/>
          </a:solidFill>
          <a:ln>
            <a:solidFill>
              <a:schemeClr val="tx1"/>
            </a:solidFill>
          </a:ln>
        </p:spPr>
        <p:txBody>
          <a:bodyPr wrap="square" rtlCol="0" anchor="ctr">
            <a:spAutoFit/>
          </a:bodyPr>
          <a:lstStyle/>
          <a:p>
            <a:pPr algn="ctr"/>
            <a:r>
              <a:rPr lang="ja-JP" altLang="en-US" sz="1000">
                <a:latin typeface="Meiryo UI" panose="020B0604030504040204" pitchFamily="34" charset="-128"/>
                <a:ea typeface="Meiryo UI" panose="020B0604030504040204" pitchFamily="34" charset="-128"/>
              </a:rPr>
              <a:t>コーナーフラッグ</a:t>
            </a:r>
            <a:endParaRPr kumimoji="1" lang="ja-JP" altLang="en-US" sz="1000">
              <a:latin typeface="Meiryo UI" panose="020B0604030504040204" pitchFamily="34" charset="-128"/>
              <a:ea typeface="Meiryo UI" panose="020B0604030504040204" pitchFamily="34" charset="-128"/>
            </a:endParaRPr>
          </a:p>
        </p:txBody>
      </p:sp>
      <p:cxnSp>
        <p:nvCxnSpPr>
          <p:cNvPr id="131" name="直線コネクタ 130">
            <a:extLst>
              <a:ext uri="{FF2B5EF4-FFF2-40B4-BE49-F238E27FC236}">
                <a16:creationId xmlns:a16="http://schemas.microsoft.com/office/drawing/2014/main" id="{460A9841-9ADB-A12E-5F70-4D90552D20E8}"/>
              </a:ext>
            </a:extLst>
          </p:cNvPr>
          <p:cNvCxnSpPr>
            <a:cxnSpLocks/>
            <a:stCxn id="140" idx="2"/>
          </p:cNvCxnSpPr>
          <p:nvPr/>
        </p:nvCxnSpPr>
        <p:spPr>
          <a:xfrm>
            <a:off x="654400" y="1165944"/>
            <a:ext cx="54358" cy="230594"/>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40" name="テキスト ボックス 139">
            <a:extLst>
              <a:ext uri="{FF2B5EF4-FFF2-40B4-BE49-F238E27FC236}">
                <a16:creationId xmlns:a16="http://schemas.microsoft.com/office/drawing/2014/main" id="{2153938F-799E-B8C0-7BA3-988E6745B3D5}"/>
              </a:ext>
            </a:extLst>
          </p:cNvPr>
          <p:cNvSpPr txBox="1"/>
          <p:nvPr/>
        </p:nvSpPr>
        <p:spPr>
          <a:xfrm>
            <a:off x="83064" y="919723"/>
            <a:ext cx="1142672" cy="246221"/>
          </a:xfrm>
          <a:prstGeom prst="rect">
            <a:avLst/>
          </a:prstGeom>
          <a:solidFill>
            <a:schemeClr val="bg1"/>
          </a:solidFill>
          <a:ln>
            <a:solidFill>
              <a:schemeClr val="tx1"/>
            </a:solidFill>
          </a:ln>
        </p:spPr>
        <p:txBody>
          <a:bodyPr wrap="square" rtlCol="0" anchor="ctr">
            <a:spAutoFit/>
          </a:bodyPr>
          <a:lstStyle/>
          <a:p>
            <a:pPr algn="ctr"/>
            <a:r>
              <a:rPr lang="ja-JP" altLang="en-US" sz="1000">
                <a:latin typeface="Meiryo UI" panose="020B0604030504040204" pitchFamily="34" charset="-128"/>
                <a:ea typeface="Meiryo UI" panose="020B0604030504040204" pitchFamily="34" charset="-128"/>
              </a:rPr>
              <a:t>組み立てテント</a:t>
            </a:r>
            <a:r>
              <a:rPr lang="en-US" altLang="ja-JP" sz="1000">
                <a:latin typeface="Meiryo UI" panose="020B0604030504040204" pitchFamily="34" charset="-128"/>
                <a:ea typeface="Meiryo UI" panose="020B0604030504040204" pitchFamily="34" charset="-128"/>
              </a:rPr>
              <a:t>6</a:t>
            </a:r>
            <a:r>
              <a:rPr lang="ja-JP" altLang="en-US" sz="1000">
                <a:latin typeface="Meiryo UI" panose="020B0604030504040204" pitchFamily="34" charset="-128"/>
                <a:ea typeface="Meiryo UI" panose="020B0604030504040204" pitchFamily="34" charset="-128"/>
              </a:rPr>
              <a:t>張</a:t>
            </a:r>
            <a:endParaRPr lang="en-US" altLang="ja-JP" sz="1000">
              <a:latin typeface="Meiryo UI" panose="020B0604030504040204" pitchFamily="34" charset="-128"/>
              <a:ea typeface="Meiryo UI" panose="020B0604030504040204" pitchFamily="34" charset="-128"/>
            </a:endParaRPr>
          </a:p>
        </p:txBody>
      </p:sp>
      <p:cxnSp>
        <p:nvCxnSpPr>
          <p:cNvPr id="141" name="直線コネクタ 140">
            <a:extLst>
              <a:ext uri="{FF2B5EF4-FFF2-40B4-BE49-F238E27FC236}">
                <a16:creationId xmlns:a16="http://schemas.microsoft.com/office/drawing/2014/main" id="{15D14E1B-9195-5475-0F75-C3DD73688782}"/>
              </a:ext>
            </a:extLst>
          </p:cNvPr>
          <p:cNvCxnSpPr>
            <a:cxnSpLocks/>
            <a:stCxn id="143" idx="0"/>
          </p:cNvCxnSpPr>
          <p:nvPr/>
        </p:nvCxnSpPr>
        <p:spPr>
          <a:xfrm flipH="1" flipV="1">
            <a:off x="966276" y="1558426"/>
            <a:ext cx="433045" cy="349070"/>
          </a:xfrm>
          <a:prstGeom prst="line">
            <a:avLst/>
          </a:prstGeom>
          <a:ln w="19050" cap="sq">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43" name="テキスト ボックス 142">
            <a:extLst>
              <a:ext uri="{FF2B5EF4-FFF2-40B4-BE49-F238E27FC236}">
                <a16:creationId xmlns:a16="http://schemas.microsoft.com/office/drawing/2014/main" id="{32B982AD-E9FA-970A-983C-D3F8BB8C2095}"/>
              </a:ext>
            </a:extLst>
          </p:cNvPr>
          <p:cNvSpPr txBox="1"/>
          <p:nvPr/>
        </p:nvSpPr>
        <p:spPr>
          <a:xfrm>
            <a:off x="468222" y="1907496"/>
            <a:ext cx="1862197" cy="1015663"/>
          </a:xfrm>
          <a:prstGeom prst="rect">
            <a:avLst/>
          </a:prstGeom>
          <a:solidFill>
            <a:schemeClr val="bg1"/>
          </a:solidFill>
          <a:ln>
            <a:solidFill>
              <a:schemeClr val="tx1"/>
            </a:solidFill>
          </a:ln>
        </p:spPr>
        <p:txBody>
          <a:bodyPr wrap="square" rtlCol="0" anchor="t">
            <a:spAutoFit/>
          </a:bodyPr>
          <a:lstStyle/>
          <a:p>
            <a:r>
              <a:rPr lang="ja-JP" altLang="en-US" sz="1000">
                <a:latin typeface="Meiryo UI" panose="020B0604030504040204" pitchFamily="34" charset="-128"/>
                <a:ea typeface="Meiryo UI" panose="020B0604030504040204" pitchFamily="34" charset="-128"/>
              </a:rPr>
              <a:t>倉庫</a:t>
            </a:r>
            <a:endParaRPr lang="en-US" altLang="ja-JP" sz="1000">
              <a:latin typeface="Meiryo UI" panose="020B0604030504040204" pitchFamily="34" charset="-128"/>
              <a:ea typeface="Meiryo UI" panose="020B0604030504040204" pitchFamily="34" charset="-128"/>
            </a:endParaRPr>
          </a:p>
          <a:p>
            <a:r>
              <a:rPr lang="ja-JP" altLang="en-US" sz="1000">
                <a:latin typeface="Meiryo UI" panose="020B0604030504040204" pitchFamily="34" charset="-128"/>
                <a:ea typeface="Meiryo UI" panose="020B0604030504040204" pitchFamily="34" charset="-128"/>
              </a:rPr>
              <a:t>［貸し出し可能なもの］</a:t>
            </a:r>
            <a:endParaRPr lang="en-US" altLang="ja-JP" sz="1000">
              <a:latin typeface="Meiryo UI" panose="020B0604030504040204" pitchFamily="34" charset="-128"/>
              <a:ea typeface="Meiryo UI" panose="020B0604030504040204" pitchFamily="34" charset="-128"/>
            </a:endParaRPr>
          </a:p>
          <a:p>
            <a:pPr marL="171450" indent="-171450">
              <a:buFont typeface="Arial" panose="020B0604020202020204" pitchFamily="34" charset="0"/>
              <a:buChar char="•"/>
            </a:pPr>
            <a:r>
              <a:rPr lang="ja-JP" altLang="en-US" sz="1000">
                <a:latin typeface="Meiryo UI" panose="020B0604030504040204" pitchFamily="34" charset="-128"/>
                <a:ea typeface="Meiryo UI" panose="020B0604030504040204" pitchFamily="34" charset="-128"/>
              </a:rPr>
              <a:t>パイプ椅子　　・長机</a:t>
            </a:r>
            <a:endParaRPr lang="en-US" altLang="ja-JP" sz="1000">
              <a:latin typeface="Meiryo UI" panose="020B0604030504040204" pitchFamily="34" charset="-128"/>
              <a:ea typeface="Meiryo UI" panose="020B0604030504040204" pitchFamily="34" charset="-128"/>
            </a:endParaRPr>
          </a:p>
          <a:p>
            <a:pPr marL="171450" indent="-171450">
              <a:buFont typeface="Arial" panose="020B0604020202020204" pitchFamily="34" charset="0"/>
              <a:buChar char="•"/>
            </a:pPr>
            <a:r>
              <a:rPr lang="ja-JP" altLang="en-US" sz="1000">
                <a:latin typeface="Meiryo UI" panose="020B0604030504040204" pitchFamily="34" charset="-128"/>
                <a:ea typeface="Meiryo UI" panose="020B0604030504040204" pitchFamily="34" charset="-128"/>
              </a:rPr>
              <a:t>テントの重り　　・担架</a:t>
            </a:r>
            <a:endParaRPr lang="en-US" altLang="ja-JP" sz="1000">
              <a:latin typeface="Meiryo UI" panose="020B0604030504040204" pitchFamily="34" charset="-128"/>
              <a:ea typeface="Meiryo UI" panose="020B0604030504040204" pitchFamily="34" charset="-128"/>
            </a:endParaRPr>
          </a:p>
          <a:p>
            <a:pPr marL="171450" indent="-171450">
              <a:buFont typeface="Arial" panose="020B0604020202020204" pitchFamily="34" charset="0"/>
              <a:buChar char="•"/>
            </a:pPr>
            <a:r>
              <a:rPr lang="ja-JP" altLang="en-US" sz="1000">
                <a:latin typeface="Meiryo UI" panose="020B0604030504040204" pitchFamily="34" charset="-128"/>
                <a:ea typeface="Meiryo UI" panose="020B0604030504040204" pitchFamily="34" charset="-128"/>
              </a:rPr>
              <a:t>台車</a:t>
            </a:r>
            <a:endParaRPr lang="en-US" altLang="ja-JP" sz="1000">
              <a:latin typeface="Meiryo UI" panose="020B0604030504040204" pitchFamily="34" charset="-128"/>
              <a:ea typeface="Meiryo UI" panose="020B0604030504040204" pitchFamily="34" charset="-128"/>
            </a:endParaRPr>
          </a:p>
          <a:p>
            <a:pPr marL="171450" indent="-171450">
              <a:buFont typeface="Arial" panose="020B0604020202020204" pitchFamily="34" charset="0"/>
              <a:buChar char="•"/>
            </a:pPr>
            <a:r>
              <a:rPr lang="ja-JP" altLang="en-US" sz="1000">
                <a:latin typeface="Meiryo UI" panose="020B0604030504040204" pitchFamily="34" charset="-128"/>
                <a:ea typeface="Meiryo UI" panose="020B0604030504040204" pitchFamily="34" charset="-128"/>
              </a:rPr>
              <a:t>コーン、バー（規制のみ）</a:t>
            </a:r>
            <a:endParaRPr lang="en-US" altLang="ja-JP" sz="1000">
              <a:latin typeface="Meiryo UI" panose="020B0604030504040204" pitchFamily="34" charset="-128"/>
              <a:ea typeface="Meiryo UI" panose="020B0604030504040204" pitchFamily="34" charset="-128"/>
            </a:endParaRPr>
          </a:p>
        </p:txBody>
      </p:sp>
      <p:sp>
        <p:nvSpPr>
          <p:cNvPr id="144" name="テキスト ボックス 143">
            <a:extLst>
              <a:ext uri="{FF2B5EF4-FFF2-40B4-BE49-F238E27FC236}">
                <a16:creationId xmlns:a16="http://schemas.microsoft.com/office/drawing/2014/main" id="{4A057846-DD9D-8A36-5B52-D467F95FD494}"/>
              </a:ext>
            </a:extLst>
          </p:cNvPr>
          <p:cNvSpPr txBox="1"/>
          <p:nvPr/>
        </p:nvSpPr>
        <p:spPr>
          <a:xfrm>
            <a:off x="144086" y="6300246"/>
            <a:ext cx="3284914" cy="283923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kumimoji="1" lang="ja-JP" altLang="en-US" sz="1200">
                <a:latin typeface="Meiryo" panose="020B0604030504040204" pitchFamily="34" charset="-128"/>
                <a:ea typeface="Meiryo" panose="020B0604030504040204" pitchFamily="34" charset="-128"/>
              </a:rPr>
              <a:t>備品は必ず所定の位置に戻してください。</a:t>
            </a:r>
            <a:endParaRPr kumimoji="1"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200">
                <a:latin typeface="Meiryo" panose="020B0604030504040204" pitchFamily="34" charset="-128"/>
                <a:ea typeface="Meiryo" panose="020B0604030504040204" pitchFamily="34" charset="-128"/>
              </a:rPr>
              <a:t>数には限りがあります。</a:t>
            </a:r>
            <a:endParaRPr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en-US" altLang="ja-JP" sz="1200">
                <a:latin typeface="Meiryo" panose="020B0604030504040204" pitchFamily="34" charset="-128"/>
                <a:ea typeface="Meiryo" panose="020B0604030504040204" pitchFamily="34" charset="-128"/>
              </a:rPr>
              <a:t>2</a:t>
            </a:r>
            <a:r>
              <a:rPr lang="ja-JP" altLang="en-US" sz="1200">
                <a:latin typeface="Meiryo" panose="020B0604030504040204" pitchFamily="34" charset="-128"/>
                <a:ea typeface="Meiryo" panose="020B0604030504040204" pitchFamily="34" charset="-128"/>
              </a:rPr>
              <a:t>面使用ではない場合、基本的に使用可能な備品は折半してください。</a:t>
            </a:r>
            <a:endParaRPr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kumimoji="1" lang="ja-JP" altLang="en-US" sz="1200">
                <a:latin typeface="Meiryo" panose="020B0604030504040204" pitchFamily="34" charset="-128"/>
                <a:ea typeface="Meiryo" panose="020B0604030504040204" pitchFamily="34" charset="-128"/>
              </a:rPr>
              <a:t>テントは必ず飛ばないように重りを置くなど工夫してください。</a:t>
            </a:r>
            <a:endParaRPr kumimoji="1"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200">
                <a:latin typeface="Meiryo" panose="020B0604030504040204" pitchFamily="34" charset="-128"/>
                <a:ea typeface="Meiryo" panose="020B0604030504040204" pitchFamily="34" charset="-128"/>
              </a:rPr>
              <a:t>備品の破損や紛失があった場合は必ず報告してください。</a:t>
            </a:r>
            <a:endParaRPr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kumimoji="1" lang="ja-JP" altLang="en-US" sz="1200">
                <a:latin typeface="Meiryo" panose="020B0604030504040204" pitchFamily="34" charset="-128"/>
                <a:ea typeface="Meiryo" panose="020B0604030504040204" pitchFamily="34" charset="-128"/>
              </a:rPr>
              <a:t>倉庫内の許可された備品以外は絶対に触らないでください。</a:t>
            </a:r>
            <a:endParaRPr kumimoji="1" lang="en-US" altLang="ja-JP" sz="1200">
              <a:latin typeface="Meiryo" panose="020B0604030504040204" pitchFamily="34" charset="-128"/>
              <a:ea typeface="Meiryo" panose="020B0604030504040204" pitchFamily="34" charset="-128"/>
            </a:endParaRPr>
          </a:p>
        </p:txBody>
      </p:sp>
      <p:sp>
        <p:nvSpPr>
          <p:cNvPr id="145" name="テキスト ボックス 144">
            <a:extLst>
              <a:ext uri="{FF2B5EF4-FFF2-40B4-BE49-F238E27FC236}">
                <a16:creationId xmlns:a16="http://schemas.microsoft.com/office/drawing/2014/main" id="{B54CCEEF-618E-E5C7-F362-0B99F093A557}"/>
              </a:ext>
            </a:extLst>
          </p:cNvPr>
          <p:cNvSpPr txBox="1"/>
          <p:nvPr/>
        </p:nvSpPr>
        <p:spPr>
          <a:xfrm>
            <a:off x="262285" y="5884535"/>
            <a:ext cx="1337479" cy="246221"/>
          </a:xfrm>
          <a:prstGeom prst="rect">
            <a:avLst/>
          </a:prstGeom>
          <a:solidFill>
            <a:schemeClr val="tx1"/>
          </a:solidFill>
          <a:ln>
            <a:solidFill>
              <a:schemeClr val="tx1"/>
            </a:solidFill>
          </a:ln>
        </p:spPr>
        <p:txBody>
          <a:bodyPr wrap="square" rtlCol="0" anchor="ctr">
            <a:spAutoFit/>
          </a:bodyPr>
          <a:lstStyle/>
          <a:p>
            <a:r>
              <a:rPr lang="ja-JP" altLang="en-US" sz="1000" b="1">
                <a:solidFill>
                  <a:schemeClr val="bg1"/>
                </a:solidFill>
                <a:latin typeface="Meiryo UI" panose="020B0604030504040204" pitchFamily="34" charset="-128"/>
                <a:ea typeface="Meiryo UI" panose="020B0604030504040204" pitchFamily="34" charset="-128"/>
              </a:rPr>
              <a:t>備品について</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148" name="スライド番号プレースホルダー 2">
            <a:extLst>
              <a:ext uri="{FF2B5EF4-FFF2-40B4-BE49-F238E27FC236}">
                <a16:creationId xmlns:a16="http://schemas.microsoft.com/office/drawing/2014/main" id="{3CFF6A0B-9D89-C593-6EFF-360516E6E356}"/>
              </a:ext>
            </a:extLst>
          </p:cNvPr>
          <p:cNvSpPr>
            <a:spLocks noGrp="1"/>
          </p:cNvSpPr>
          <p:nvPr>
            <p:ph type="sldNum" sz="quarter" idx="12"/>
          </p:nvPr>
        </p:nvSpPr>
        <p:spPr>
          <a:xfrm>
            <a:off x="4914900" y="9181398"/>
            <a:ext cx="1600200" cy="527401"/>
          </a:xfrm>
        </p:spPr>
        <p:txBody>
          <a:bodyPr/>
          <a:lstStyle/>
          <a:p>
            <a:fld id="{33D07AEE-1609-4CC5-9B6E-CD4B5681D5B4}" type="slidenum">
              <a:rPr kumimoji="1" lang="ja-JP" altLang="en-US" smtClean="0"/>
              <a:pPr/>
              <a:t>6</a:t>
            </a:fld>
            <a:endParaRPr kumimoji="1" lang="ja-JP" altLang="en-US"/>
          </a:p>
        </p:txBody>
      </p:sp>
      <p:sp>
        <p:nvSpPr>
          <p:cNvPr id="149" name="テキスト ボックス 148">
            <a:extLst>
              <a:ext uri="{FF2B5EF4-FFF2-40B4-BE49-F238E27FC236}">
                <a16:creationId xmlns:a16="http://schemas.microsoft.com/office/drawing/2014/main" id="{2E9120F7-0639-AC56-7D49-18BC8A0D1E1D}"/>
              </a:ext>
            </a:extLst>
          </p:cNvPr>
          <p:cNvSpPr txBox="1"/>
          <p:nvPr/>
        </p:nvSpPr>
        <p:spPr>
          <a:xfrm>
            <a:off x="3547538" y="597672"/>
            <a:ext cx="1337479" cy="246221"/>
          </a:xfrm>
          <a:prstGeom prst="rect">
            <a:avLst/>
          </a:prstGeom>
          <a:solidFill>
            <a:schemeClr val="tx1"/>
          </a:solidFill>
          <a:ln>
            <a:solidFill>
              <a:schemeClr val="tx1"/>
            </a:solidFill>
          </a:ln>
        </p:spPr>
        <p:txBody>
          <a:bodyPr wrap="square" rtlCol="0" anchor="ctr">
            <a:spAutoFit/>
          </a:bodyPr>
          <a:lstStyle/>
          <a:p>
            <a:pPr algn="ctr"/>
            <a:r>
              <a:rPr kumimoji="1" lang="ja-JP" altLang="en-US" sz="1000" b="1">
                <a:solidFill>
                  <a:schemeClr val="bg1"/>
                </a:solidFill>
                <a:latin typeface="Meiryo UI" panose="020B0604030504040204" pitchFamily="34" charset="-128"/>
                <a:ea typeface="Meiryo UI" panose="020B0604030504040204" pitchFamily="34" charset="-128"/>
              </a:rPr>
              <a:t>長机・担架</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150" name="テキスト ボックス 149">
            <a:extLst>
              <a:ext uri="{FF2B5EF4-FFF2-40B4-BE49-F238E27FC236}">
                <a16:creationId xmlns:a16="http://schemas.microsoft.com/office/drawing/2014/main" id="{31494C7C-3F9D-5627-501B-9FBE836A609C}"/>
              </a:ext>
            </a:extLst>
          </p:cNvPr>
          <p:cNvSpPr txBox="1"/>
          <p:nvPr/>
        </p:nvSpPr>
        <p:spPr>
          <a:xfrm>
            <a:off x="3574433" y="2429399"/>
            <a:ext cx="1337479" cy="246221"/>
          </a:xfrm>
          <a:prstGeom prst="rect">
            <a:avLst/>
          </a:prstGeom>
          <a:solidFill>
            <a:schemeClr val="tx1"/>
          </a:solidFill>
          <a:ln>
            <a:solidFill>
              <a:schemeClr val="tx1"/>
            </a:solidFill>
          </a:ln>
        </p:spPr>
        <p:txBody>
          <a:bodyPr wrap="square" rtlCol="0" anchor="ctr">
            <a:spAutoFit/>
          </a:bodyPr>
          <a:lstStyle/>
          <a:p>
            <a:pPr algn="ctr"/>
            <a:r>
              <a:rPr lang="ja-JP" altLang="en-US" sz="1000" b="1">
                <a:solidFill>
                  <a:schemeClr val="bg1"/>
                </a:solidFill>
                <a:latin typeface="Meiryo UI" panose="020B0604030504040204" pitchFamily="34" charset="-128"/>
                <a:ea typeface="Meiryo UI" panose="020B0604030504040204" pitchFamily="34" charset="-128"/>
              </a:rPr>
              <a:t>パイプ椅子</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151" name="テキスト ボックス 150">
            <a:extLst>
              <a:ext uri="{FF2B5EF4-FFF2-40B4-BE49-F238E27FC236}">
                <a16:creationId xmlns:a16="http://schemas.microsoft.com/office/drawing/2014/main" id="{76610ABF-F31E-039F-8DC9-BE04EDAD70E0}"/>
              </a:ext>
            </a:extLst>
          </p:cNvPr>
          <p:cNvSpPr txBox="1"/>
          <p:nvPr/>
        </p:nvSpPr>
        <p:spPr>
          <a:xfrm>
            <a:off x="3574433" y="5863505"/>
            <a:ext cx="1337479" cy="246221"/>
          </a:xfrm>
          <a:prstGeom prst="rect">
            <a:avLst/>
          </a:prstGeom>
          <a:solidFill>
            <a:schemeClr val="tx1"/>
          </a:solidFill>
          <a:ln>
            <a:solidFill>
              <a:schemeClr val="tx1"/>
            </a:solidFill>
          </a:ln>
        </p:spPr>
        <p:txBody>
          <a:bodyPr wrap="square" rtlCol="0" anchor="ctr">
            <a:spAutoFit/>
          </a:bodyPr>
          <a:lstStyle/>
          <a:p>
            <a:pPr algn="ctr"/>
            <a:r>
              <a:rPr kumimoji="1" lang="ja-JP" altLang="en-US" sz="1000" b="1">
                <a:solidFill>
                  <a:schemeClr val="bg1"/>
                </a:solidFill>
                <a:latin typeface="Meiryo UI" panose="020B0604030504040204" pitchFamily="34" charset="-128"/>
                <a:ea typeface="Meiryo UI" panose="020B0604030504040204" pitchFamily="34" charset="-128"/>
              </a:rPr>
              <a:t>ゴール重り</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152" name="テキスト ボックス 151">
            <a:extLst>
              <a:ext uri="{FF2B5EF4-FFF2-40B4-BE49-F238E27FC236}">
                <a16:creationId xmlns:a16="http://schemas.microsoft.com/office/drawing/2014/main" id="{A14D63FF-9DA9-A9AD-F896-C2C73AAB144F}"/>
              </a:ext>
            </a:extLst>
          </p:cNvPr>
          <p:cNvSpPr txBox="1"/>
          <p:nvPr/>
        </p:nvSpPr>
        <p:spPr>
          <a:xfrm>
            <a:off x="5252765" y="4228020"/>
            <a:ext cx="1337479" cy="246221"/>
          </a:xfrm>
          <a:prstGeom prst="rect">
            <a:avLst/>
          </a:prstGeom>
          <a:solidFill>
            <a:schemeClr val="tx1"/>
          </a:solidFill>
          <a:ln>
            <a:solidFill>
              <a:schemeClr val="tx1"/>
            </a:solidFill>
          </a:ln>
        </p:spPr>
        <p:txBody>
          <a:bodyPr wrap="square" rtlCol="0" anchor="ctr">
            <a:spAutoFit/>
          </a:bodyPr>
          <a:lstStyle/>
          <a:p>
            <a:pPr algn="ctr"/>
            <a:r>
              <a:rPr lang="ja-JP" altLang="en-US" sz="1000" b="1">
                <a:solidFill>
                  <a:schemeClr val="bg1"/>
                </a:solidFill>
                <a:latin typeface="Meiryo UI" panose="020B0604030504040204" pitchFamily="34" charset="-128"/>
                <a:ea typeface="Meiryo UI" panose="020B0604030504040204" pitchFamily="34" charset="-128"/>
              </a:rPr>
              <a:t>ゴール</a:t>
            </a:r>
            <a:endParaRPr kumimoji="1" lang="en-US" altLang="ja-JP" sz="1000" b="1">
              <a:solidFill>
                <a:schemeClr val="bg1"/>
              </a:solidFill>
              <a:latin typeface="Meiryo UI" panose="020B0604030504040204" pitchFamily="34" charset="-128"/>
              <a:ea typeface="Meiryo UI" panose="020B0604030504040204" pitchFamily="34" charset="-128"/>
            </a:endParaRPr>
          </a:p>
        </p:txBody>
      </p:sp>
      <p:pic>
        <p:nvPicPr>
          <p:cNvPr id="154" name="図 153" descr="フェンス, 雪, 屋外, 建物 が含まれている画像&#10;&#10;自動的に生成された説明">
            <a:extLst>
              <a:ext uri="{FF2B5EF4-FFF2-40B4-BE49-F238E27FC236}">
                <a16:creationId xmlns:a16="http://schemas.microsoft.com/office/drawing/2014/main" id="{D5F06FC8-6754-64D9-13E7-30F35EBE86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8"/>
          <a:stretch/>
        </p:blipFill>
        <p:spPr>
          <a:xfrm rot="10800000">
            <a:off x="5190587" y="4489874"/>
            <a:ext cx="1461838" cy="1398577"/>
          </a:xfrm>
          <a:prstGeom prst="rect">
            <a:avLst/>
          </a:prstGeom>
        </p:spPr>
      </p:pic>
      <p:sp>
        <p:nvSpPr>
          <p:cNvPr id="157" name="テキスト ボックス 156">
            <a:extLst>
              <a:ext uri="{FF2B5EF4-FFF2-40B4-BE49-F238E27FC236}">
                <a16:creationId xmlns:a16="http://schemas.microsoft.com/office/drawing/2014/main" id="{3F38ECB1-6124-5702-A3BA-1C90EF27B6C1}"/>
              </a:ext>
            </a:extLst>
          </p:cNvPr>
          <p:cNvSpPr txBox="1"/>
          <p:nvPr/>
        </p:nvSpPr>
        <p:spPr>
          <a:xfrm>
            <a:off x="3574433" y="7618052"/>
            <a:ext cx="1337479" cy="246221"/>
          </a:xfrm>
          <a:prstGeom prst="rect">
            <a:avLst/>
          </a:prstGeom>
          <a:solidFill>
            <a:schemeClr val="tx1"/>
          </a:solidFill>
          <a:ln>
            <a:solidFill>
              <a:schemeClr val="tx1"/>
            </a:solidFill>
          </a:ln>
        </p:spPr>
        <p:txBody>
          <a:bodyPr wrap="square" rtlCol="0" anchor="ctr">
            <a:spAutoFit/>
          </a:bodyPr>
          <a:lstStyle/>
          <a:p>
            <a:pPr algn="ctr"/>
            <a:r>
              <a:rPr lang="ja-JP" altLang="en-US" sz="1000" b="1">
                <a:solidFill>
                  <a:schemeClr val="bg1"/>
                </a:solidFill>
                <a:latin typeface="Meiryo UI" panose="020B0604030504040204" pitchFamily="34" charset="-128"/>
                <a:ea typeface="Meiryo UI" panose="020B0604030504040204" pitchFamily="34" charset="-128"/>
              </a:rPr>
              <a:t>コーナーフラッグ</a:t>
            </a:r>
            <a:endParaRPr kumimoji="1" lang="en-US" altLang="ja-JP" sz="1000" b="1">
              <a:solidFill>
                <a:schemeClr val="bg1"/>
              </a:solidFill>
              <a:latin typeface="Meiryo UI" panose="020B0604030504040204" pitchFamily="34" charset="-128"/>
              <a:ea typeface="Meiryo UI" panose="020B0604030504040204" pitchFamily="34" charset="-128"/>
            </a:endParaRPr>
          </a:p>
        </p:txBody>
      </p:sp>
      <p:pic>
        <p:nvPicPr>
          <p:cNvPr id="158" name="図 157" descr="建物, グリーン, スポーツゲーム, テーブル が含まれている画像&#10;&#10;自動的に生成された説明">
            <a:extLst>
              <a:ext uri="{FF2B5EF4-FFF2-40B4-BE49-F238E27FC236}">
                <a16:creationId xmlns:a16="http://schemas.microsoft.com/office/drawing/2014/main" id="{0BC6751A-C3A8-6BD8-F8B6-08C3DFE53A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574430" y="7916919"/>
            <a:ext cx="2057398" cy="1543049"/>
          </a:xfrm>
          <a:prstGeom prst="rect">
            <a:avLst/>
          </a:prstGeom>
        </p:spPr>
      </p:pic>
      <p:pic>
        <p:nvPicPr>
          <p:cNvPr id="162" name="図 161" descr="フェンス, 建物, グリーン, 男 が含まれている画像&#10;&#10;自動的に生成された説明">
            <a:extLst>
              <a:ext uri="{FF2B5EF4-FFF2-40B4-BE49-F238E27FC236}">
                <a16:creationId xmlns:a16="http://schemas.microsoft.com/office/drawing/2014/main" id="{7BB1ADED-5733-8382-B5FD-4686D8A122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581"/>
          <a:stretch/>
        </p:blipFill>
        <p:spPr>
          <a:xfrm rot="10800000">
            <a:off x="3575798" y="6142365"/>
            <a:ext cx="1336114" cy="1423039"/>
          </a:xfrm>
          <a:prstGeom prst="rect">
            <a:avLst/>
          </a:prstGeom>
        </p:spPr>
      </p:pic>
      <p:sp>
        <p:nvSpPr>
          <p:cNvPr id="4" name="テキスト ボックス 3">
            <a:extLst>
              <a:ext uri="{FF2B5EF4-FFF2-40B4-BE49-F238E27FC236}">
                <a16:creationId xmlns:a16="http://schemas.microsoft.com/office/drawing/2014/main" id="{13356F94-0D08-1CC7-A9C4-E6CD99D1D083}"/>
              </a:ext>
            </a:extLst>
          </p:cNvPr>
          <p:cNvSpPr txBox="1"/>
          <p:nvPr/>
        </p:nvSpPr>
        <p:spPr>
          <a:xfrm>
            <a:off x="5261371" y="597672"/>
            <a:ext cx="1337479" cy="246221"/>
          </a:xfrm>
          <a:prstGeom prst="rect">
            <a:avLst/>
          </a:prstGeom>
          <a:solidFill>
            <a:schemeClr val="tx1"/>
          </a:solidFill>
          <a:ln>
            <a:solidFill>
              <a:schemeClr val="tx1"/>
            </a:solidFill>
          </a:ln>
        </p:spPr>
        <p:txBody>
          <a:bodyPr wrap="square" rtlCol="0" anchor="ctr">
            <a:spAutoFit/>
          </a:bodyPr>
          <a:lstStyle/>
          <a:p>
            <a:pPr algn="ctr"/>
            <a:r>
              <a:rPr lang="ja-JP" altLang="en-US" sz="1000" b="1">
                <a:solidFill>
                  <a:schemeClr val="bg1"/>
                </a:solidFill>
                <a:latin typeface="Meiryo UI" panose="020B0604030504040204" pitchFamily="34" charset="-128"/>
                <a:ea typeface="Meiryo UI" panose="020B0604030504040204" pitchFamily="34" charset="-128"/>
              </a:rPr>
              <a:t>テントの重り・バー</a:t>
            </a:r>
            <a:endParaRPr kumimoji="1" lang="en-US" altLang="ja-JP" sz="1000" b="1">
              <a:solidFill>
                <a:schemeClr val="bg1"/>
              </a:solidFill>
              <a:latin typeface="Meiryo UI" panose="020B0604030504040204" pitchFamily="34" charset="-128"/>
              <a:ea typeface="Meiryo UI" panose="020B0604030504040204" pitchFamily="34" charset="-128"/>
            </a:endParaRPr>
          </a:p>
        </p:txBody>
      </p:sp>
      <p:pic>
        <p:nvPicPr>
          <p:cNvPr id="8" name="図 7">
            <a:extLst>
              <a:ext uri="{FF2B5EF4-FFF2-40B4-BE49-F238E27FC236}">
                <a16:creationId xmlns:a16="http://schemas.microsoft.com/office/drawing/2014/main" id="{8D6BBE0C-65B6-848C-4BBF-A7F5C8183A9B}"/>
              </a:ext>
            </a:extLst>
          </p:cNvPr>
          <p:cNvPicPr>
            <a:picLocks noChangeAspect="1"/>
          </p:cNvPicPr>
          <p:nvPr/>
        </p:nvPicPr>
        <p:blipFill rotWithShape="1">
          <a:blip r:embed="rId7">
            <a:extLst>
              <a:ext uri="{28A0092B-C50C-407E-A947-70E740481C1C}">
                <a14:useLocalDpi xmlns:a14="http://schemas.microsoft.com/office/drawing/2010/main" val="0"/>
              </a:ext>
            </a:extLst>
          </a:blip>
          <a:srcRect t="25608" b="8678"/>
          <a:stretch/>
        </p:blipFill>
        <p:spPr>
          <a:xfrm>
            <a:off x="3588188" y="2689917"/>
            <a:ext cx="1285800" cy="1502123"/>
          </a:xfrm>
          <a:prstGeom prst="rect">
            <a:avLst/>
          </a:prstGeom>
        </p:spPr>
      </p:pic>
      <p:pic>
        <p:nvPicPr>
          <p:cNvPr id="11" name="図 10">
            <a:extLst>
              <a:ext uri="{FF2B5EF4-FFF2-40B4-BE49-F238E27FC236}">
                <a16:creationId xmlns:a16="http://schemas.microsoft.com/office/drawing/2014/main" id="{89B70B16-0872-F21D-1138-187AF6C0B58E}"/>
              </a:ext>
            </a:extLst>
          </p:cNvPr>
          <p:cNvPicPr>
            <a:picLocks noChangeAspect="1"/>
          </p:cNvPicPr>
          <p:nvPr/>
        </p:nvPicPr>
        <p:blipFill rotWithShape="1">
          <a:blip r:embed="rId8">
            <a:extLst>
              <a:ext uri="{28A0092B-C50C-407E-A947-70E740481C1C}">
                <a14:useLocalDpi xmlns:a14="http://schemas.microsoft.com/office/drawing/2010/main" val="0"/>
              </a:ext>
            </a:extLst>
          </a:blip>
          <a:srcRect t="10130" b="10985"/>
          <a:stretch/>
        </p:blipFill>
        <p:spPr>
          <a:xfrm>
            <a:off x="5380578" y="865685"/>
            <a:ext cx="1099063" cy="1541317"/>
          </a:xfrm>
          <a:prstGeom prst="rect">
            <a:avLst/>
          </a:prstGeom>
        </p:spPr>
      </p:pic>
      <p:pic>
        <p:nvPicPr>
          <p:cNvPr id="13" name="図 12">
            <a:extLst>
              <a:ext uri="{FF2B5EF4-FFF2-40B4-BE49-F238E27FC236}">
                <a16:creationId xmlns:a16="http://schemas.microsoft.com/office/drawing/2014/main" id="{847F5CC7-34C8-BBA7-5C7A-DA6090DECD20}"/>
              </a:ext>
            </a:extLst>
          </p:cNvPr>
          <p:cNvPicPr>
            <a:picLocks noChangeAspect="1"/>
          </p:cNvPicPr>
          <p:nvPr/>
        </p:nvPicPr>
        <p:blipFill rotWithShape="1">
          <a:blip r:embed="rId9">
            <a:extLst>
              <a:ext uri="{28A0092B-C50C-407E-A947-70E740481C1C}">
                <a14:useLocalDpi xmlns:a14="http://schemas.microsoft.com/office/drawing/2010/main" val="0"/>
              </a:ext>
            </a:extLst>
          </a:blip>
          <a:srcRect t="22416" b="5579"/>
          <a:stretch/>
        </p:blipFill>
        <p:spPr>
          <a:xfrm>
            <a:off x="3596988" y="863705"/>
            <a:ext cx="1204062" cy="1541317"/>
          </a:xfrm>
          <a:prstGeom prst="rect">
            <a:avLst/>
          </a:prstGeom>
        </p:spPr>
      </p:pic>
      <p:pic>
        <p:nvPicPr>
          <p:cNvPr id="15" name="図 14">
            <a:extLst>
              <a:ext uri="{FF2B5EF4-FFF2-40B4-BE49-F238E27FC236}">
                <a16:creationId xmlns:a16="http://schemas.microsoft.com/office/drawing/2014/main" id="{B7649031-AB6B-090E-D3CF-C64C376FC0CD}"/>
              </a:ext>
            </a:extLst>
          </p:cNvPr>
          <p:cNvPicPr>
            <a:picLocks noChangeAspect="1"/>
          </p:cNvPicPr>
          <p:nvPr/>
        </p:nvPicPr>
        <p:blipFill rotWithShape="1">
          <a:blip r:embed="rId10">
            <a:extLst>
              <a:ext uri="{28A0092B-C50C-407E-A947-70E740481C1C}">
                <a14:useLocalDpi xmlns:a14="http://schemas.microsoft.com/office/drawing/2010/main" val="0"/>
              </a:ext>
            </a:extLst>
          </a:blip>
          <a:srcRect l="6075" t="36173" b="12734"/>
          <a:stretch/>
        </p:blipFill>
        <p:spPr>
          <a:xfrm>
            <a:off x="5194357" y="2704870"/>
            <a:ext cx="1471504" cy="1423040"/>
          </a:xfrm>
          <a:prstGeom prst="rect">
            <a:avLst/>
          </a:prstGeom>
        </p:spPr>
      </p:pic>
      <p:pic>
        <p:nvPicPr>
          <p:cNvPr id="17" name="図 16">
            <a:extLst>
              <a:ext uri="{FF2B5EF4-FFF2-40B4-BE49-F238E27FC236}">
                <a16:creationId xmlns:a16="http://schemas.microsoft.com/office/drawing/2014/main" id="{9CDADB5E-F117-79D0-976F-CAFBF5B97D49}"/>
              </a:ext>
            </a:extLst>
          </p:cNvPr>
          <p:cNvPicPr>
            <a:picLocks noChangeAspect="1"/>
          </p:cNvPicPr>
          <p:nvPr/>
        </p:nvPicPr>
        <p:blipFill rotWithShape="1">
          <a:blip r:embed="rId11">
            <a:extLst>
              <a:ext uri="{28A0092B-C50C-407E-A947-70E740481C1C}">
                <a14:useLocalDpi xmlns:a14="http://schemas.microsoft.com/office/drawing/2010/main" val="0"/>
              </a:ext>
            </a:extLst>
          </a:blip>
          <a:srcRect t="28639" r="24476" b="23080"/>
          <a:stretch/>
        </p:blipFill>
        <p:spPr>
          <a:xfrm>
            <a:off x="3643551" y="4474241"/>
            <a:ext cx="1199242" cy="1362941"/>
          </a:xfrm>
          <a:prstGeom prst="rect">
            <a:avLst/>
          </a:prstGeom>
        </p:spPr>
      </p:pic>
      <p:sp>
        <p:nvSpPr>
          <p:cNvPr id="21" name="テキスト ボックス 20">
            <a:extLst>
              <a:ext uri="{FF2B5EF4-FFF2-40B4-BE49-F238E27FC236}">
                <a16:creationId xmlns:a16="http://schemas.microsoft.com/office/drawing/2014/main" id="{899C951A-C189-F2A2-1556-2A477DC770C6}"/>
              </a:ext>
            </a:extLst>
          </p:cNvPr>
          <p:cNvSpPr txBox="1"/>
          <p:nvPr/>
        </p:nvSpPr>
        <p:spPr>
          <a:xfrm>
            <a:off x="5252767" y="2439237"/>
            <a:ext cx="1337479" cy="246221"/>
          </a:xfrm>
          <a:prstGeom prst="rect">
            <a:avLst/>
          </a:prstGeom>
          <a:solidFill>
            <a:schemeClr val="tx1"/>
          </a:solidFill>
          <a:ln>
            <a:solidFill>
              <a:schemeClr val="tx1"/>
            </a:solidFill>
          </a:ln>
        </p:spPr>
        <p:txBody>
          <a:bodyPr wrap="square" rtlCol="0" anchor="ctr">
            <a:spAutoFit/>
          </a:bodyPr>
          <a:lstStyle/>
          <a:p>
            <a:pPr algn="ctr"/>
            <a:r>
              <a:rPr kumimoji="1" lang="ja-JP" altLang="en-US" sz="1000" b="1">
                <a:solidFill>
                  <a:schemeClr val="bg1"/>
                </a:solidFill>
                <a:latin typeface="Meiryo UI" panose="020B0604030504040204" pitchFamily="34" charset="-128"/>
                <a:ea typeface="Meiryo UI" panose="020B0604030504040204" pitchFamily="34" charset="-128"/>
              </a:rPr>
              <a:t>コーン　</a:t>
            </a:r>
            <a:r>
              <a:rPr kumimoji="1" lang="en-US" altLang="ja-JP" sz="1000" b="1">
                <a:solidFill>
                  <a:schemeClr val="bg1"/>
                </a:solidFill>
                <a:latin typeface="Meiryo UI" panose="020B0604030504040204" pitchFamily="34" charset="-128"/>
                <a:ea typeface="Meiryo UI" panose="020B0604030504040204" pitchFamily="34" charset="-128"/>
              </a:rPr>
              <a:t>※</a:t>
            </a:r>
            <a:r>
              <a:rPr lang="ja-JP" altLang="en-US" sz="1000" b="1">
                <a:solidFill>
                  <a:schemeClr val="bg1"/>
                </a:solidFill>
                <a:latin typeface="Meiryo UI" panose="020B0604030504040204" pitchFamily="34" charset="-128"/>
                <a:ea typeface="Meiryo UI" panose="020B0604030504040204" pitchFamily="34" charset="-128"/>
              </a:rPr>
              <a:t>規制のみ</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6EBA10EB-147C-A96D-785C-A77F7064DE1C}"/>
              </a:ext>
            </a:extLst>
          </p:cNvPr>
          <p:cNvSpPr txBox="1"/>
          <p:nvPr/>
        </p:nvSpPr>
        <p:spPr>
          <a:xfrm>
            <a:off x="3562348" y="4211700"/>
            <a:ext cx="1337479" cy="246221"/>
          </a:xfrm>
          <a:prstGeom prst="rect">
            <a:avLst/>
          </a:prstGeom>
          <a:solidFill>
            <a:schemeClr val="tx1"/>
          </a:solidFill>
          <a:ln>
            <a:solidFill>
              <a:schemeClr val="tx1"/>
            </a:solidFill>
          </a:ln>
        </p:spPr>
        <p:txBody>
          <a:bodyPr wrap="square" rtlCol="0" anchor="ctr">
            <a:spAutoFit/>
          </a:bodyPr>
          <a:lstStyle/>
          <a:p>
            <a:pPr algn="ctr"/>
            <a:r>
              <a:rPr kumimoji="1" lang="ja-JP" altLang="en-US" sz="1000" b="1">
                <a:solidFill>
                  <a:schemeClr val="bg1"/>
                </a:solidFill>
                <a:latin typeface="Meiryo UI" panose="020B0604030504040204" pitchFamily="34" charset="-128"/>
                <a:ea typeface="Meiryo UI" panose="020B0604030504040204" pitchFamily="34" charset="-128"/>
              </a:rPr>
              <a:t>台車</a:t>
            </a:r>
            <a:endParaRPr kumimoji="1" lang="en-US" altLang="ja-JP" sz="1000" b="1">
              <a:solidFill>
                <a:schemeClr val="bg1"/>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18029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2330933-982D-434B-9B04-1AD393393159}"/>
              </a:ext>
            </a:extLst>
          </p:cNvPr>
          <p:cNvSpPr>
            <a:spLocks noGrp="1"/>
          </p:cNvSpPr>
          <p:nvPr>
            <p:ph type="body" sz="quarter" idx="13"/>
          </p:nvPr>
        </p:nvSpPr>
        <p:spPr/>
        <p:txBody>
          <a:bodyPr/>
          <a:lstStyle/>
          <a:p>
            <a:r>
              <a:rPr lang="ja-JP" altLang="en-US"/>
              <a:t>５．スタジオについて</a:t>
            </a:r>
            <a:endParaRPr kumimoji="1" lang="ja-JP" altLang="en-US"/>
          </a:p>
        </p:txBody>
      </p:sp>
      <p:sp>
        <p:nvSpPr>
          <p:cNvPr id="3" name="スライド番号プレースホルダー 2">
            <a:extLst>
              <a:ext uri="{FF2B5EF4-FFF2-40B4-BE49-F238E27FC236}">
                <a16:creationId xmlns:a16="http://schemas.microsoft.com/office/drawing/2014/main" id="{2291BC5C-799C-4337-9BE2-C66E2DA07824}"/>
              </a:ext>
            </a:extLst>
          </p:cNvPr>
          <p:cNvSpPr>
            <a:spLocks noGrp="1"/>
          </p:cNvSpPr>
          <p:nvPr>
            <p:ph type="sldNum" sz="quarter" idx="12"/>
          </p:nvPr>
        </p:nvSpPr>
        <p:spPr/>
        <p:txBody>
          <a:bodyPr/>
          <a:lstStyle/>
          <a:p>
            <a:fld id="{33D07AEE-1609-4CC5-9B6E-CD4B5681D5B4}" type="slidenum">
              <a:rPr kumimoji="1" lang="ja-JP" altLang="en-US" smtClean="0"/>
              <a:pPr/>
              <a:t>7</a:t>
            </a:fld>
            <a:endParaRPr kumimoji="1" lang="ja-JP" altLang="en-US"/>
          </a:p>
        </p:txBody>
      </p:sp>
      <p:sp>
        <p:nvSpPr>
          <p:cNvPr id="8" name="テキスト ボックス 7">
            <a:extLst>
              <a:ext uri="{FF2B5EF4-FFF2-40B4-BE49-F238E27FC236}">
                <a16:creationId xmlns:a16="http://schemas.microsoft.com/office/drawing/2014/main" id="{28005B64-201E-3F9D-B68D-103DFD77768F}"/>
              </a:ext>
            </a:extLst>
          </p:cNvPr>
          <p:cNvSpPr txBox="1"/>
          <p:nvPr/>
        </p:nvSpPr>
        <p:spPr>
          <a:xfrm>
            <a:off x="444137" y="635268"/>
            <a:ext cx="6070963" cy="8286884"/>
          </a:xfrm>
          <a:prstGeom prst="rect">
            <a:avLst/>
          </a:prstGeom>
          <a:noFill/>
        </p:spPr>
        <p:txBody>
          <a:bodyPr wrap="square" lIns="91440" tIns="45720" rIns="91440" bIns="45720" rtlCol="0" anchor="t">
            <a:spAutoFit/>
          </a:bodyPr>
          <a:lstStyle/>
          <a:p>
            <a:pPr marL="171450" indent="-171450">
              <a:lnSpc>
                <a:spcPct val="150000"/>
              </a:lnSpc>
              <a:buFont typeface="Wingdings" panose="05000000000000000000" pitchFamily="2" charset="2"/>
              <a:buChar char="u"/>
            </a:pPr>
            <a:r>
              <a:rPr lang="ja-JP" altLang="en-US" sz="1200">
                <a:latin typeface="Meiryo" panose="020B0604030504040204" pitchFamily="34" charset="-128"/>
                <a:ea typeface="Meiryo" panose="020B0604030504040204" pitchFamily="34" charset="-128"/>
              </a:rPr>
              <a:t>使用上の注意</a:t>
            </a:r>
            <a:endParaRPr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スタジオ内は土足禁止です。</a:t>
            </a:r>
            <a:endParaRPr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ja-JP" altLang="en-US" sz="1200">
                <a:latin typeface="Meiryo"/>
                <a:ea typeface="Meiryo"/>
              </a:rPr>
              <a:t>エアコン・照明は貸出時間内であれば、使用可能です。使用後は</a:t>
            </a:r>
            <a:r>
              <a:rPr lang="en-US" altLang="ja-JP" sz="1200">
                <a:latin typeface="Meiryo"/>
                <a:ea typeface="Meiryo"/>
              </a:rPr>
              <a:t>OFF</a:t>
            </a:r>
            <a:r>
              <a:rPr lang="ja-JP" altLang="en-US" sz="1200">
                <a:latin typeface="Meiryo"/>
                <a:ea typeface="Meiryo"/>
              </a:rPr>
              <a:t>にしてください。</a:t>
            </a:r>
            <a:endParaRPr lang="en-US" altLang="ja-JP" sz="1200">
              <a:latin typeface="Meiryo"/>
              <a:ea typeface="Meiryo"/>
            </a:endParaRPr>
          </a:p>
          <a:p>
            <a:pPr marL="171450" indent="-171450">
              <a:lnSpc>
                <a:spcPct val="150000"/>
              </a:lnSpc>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pPr marL="171450" indent="-171450">
              <a:buFont typeface="Wingdings" panose="05000000000000000000" pitchFamily="2" charset="2"/>
              <a:buChar char="u"/>
            </a:pPr>
            <a:r>
              <a:rPr lang="ja-JP" altLang="en-US" sz="1200">
                <a:latin typeface="Meiryo" panose="020B0604030504040204" pitchFamily="34" charset="-128"/>
                <a:ea typeface="Meiryo" panose="020B0604030504040204" pitchFamily="34" charset="-128"/>
              </a:rPr>
              <a:t>スタジオ内での飲食について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飲食は可能です。</a:t>
            </a:r>
            <a:endParaRPr lang="en-US" altLang="ja-JP" sz="1200">
              <a:latin typeface="Meiryo" panose="020B0604030504040204" pitchFamily="34" charset="-128"/>
              <a:ea typeface="Meiryo" panose="020B0604030504040204" pitchFamily="34" charset="-128"/>
            </a:endParaRPr>
          </a:p>
          <a:p>
            <a:endParaRPr kumimoji="1" lang="en-US" altLang="ja-JP" sz="1200">
              <a:latin typeface="Meiryo" panose="020B0604030504040204" pitchFamily="34" charset="-128"/>
              <a:ea typeface="Meiryo" panose="020B0604030504040204" pitchFamily="34" charset="-128"/>
            </a:endParaRPr>
          </a:p>
          <a:p>
            <a:pPr marL="171450" indent="-171450">
              <a:buFont typeface="Wingdings" panose="05000000000000000000" pitchFamily="2" charset="2"/>
              <a:buChar char="u"/>
            </a:pPr>
            <a:r>
              <a:rPr lang="ja-JP" altLang="en-US" sz="1200">
                <a:latin typeface="Meiryo" panose="020B0604030504040204" pitchFamily="34" charset="-128"/>
                <a:ea typeface="Meiryo" panose="020B0604030504040204" pitchFamily="34" charset="-128"/>
              </a:rPr>
              <a:t>スタジオの準備・片付け</a:t>
            </a:r>
            <a:endParaRPr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lang="en-US" altLang="ja-JP" sz="1200">
                <a:latin typeface="Meiryo"/>
                <a:ea typeface="Meiryo"/>
              </a:rPr>
              <a:t>AB</a:t>
            </a:r>
            <a:r>
              <a:rPr lang="ja-JP" altLang="en-US" sz="1200">
                <a:latin typeface="Meiryo"/>
                <a:ea typeface="Meiryo"/>
              </a:rPr>
              <a:t>面（全面）使用の場合は、仕切りを外すことができます。使用後は設置をお願いします。</a:t>
            </a:r>
            <a:endParaRPr kumimoji="1" lang="en-US" altLang="ja-JP" sz="1200">
              <a:latin typeface="Meiryo"/>
              <a:ea typeface="Meiryo"/>
            </a:endParaRPr>
          </a:p>
          <a:p>
            <a:pPr marL="171450" indent="-171450">
              <a:lnSpc>
                <a:spcPct val="150000"/>
              </a:lnSpc>
              <a:buFont typeface="Arial" panose="020B0604020202020204" pitchFamily="34" charset="0"/>
              <a:buChar char="•"/>
            </a:pPr>
            <a:r>
              <a:rPr lang="ja-JP" altLang="en-US" sz="1200">
                <a:latin typeface="Meiryo" panose="020B0604030504040204" pitchFamily="34" charset="-128"/>
                <a:ea typeface="Meiryo" panose="020B0604030504040204" pitchFamily="34" charset="-128"/>
              </a:rPr>
              <a:t>使用後は、掃除（モップ掛け）をお願いいたします。</a:t>
            </a:r>
            <a:endParaRPr kumimoji="1" lang="en-US" altLang="ja-JP" sz="1200">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r>
              <a:rPr kumimoji="1" lang="ja-JP" altLang="en-US" sz="1200">
                <a:latin typeface="Meiryo"/>
                <a:ea typeface="Meiryo"/>
              </a:rPr>
              <a:t>前に使用団体がいなければ、使用の</a:t>
            </a:r>
            <a:r>
              <a:rPr kumimoji="1" lang="en-US" altLang="ja-JP" sz="1200">
                <a:latin typeface="Meiryo"/>
                <a:ea typeface="Meiryo"/>
              </a:rPr>
              <a:t>10</a:t>
            </a:r>
            <a:r>
              <a:rPr kumimoji="1" lang="ja-JP" altLang="en-US" sz="1200">
                <a:latin typeface="Meiryo"/>
                <a:ea typeface="Meiryo"/>
              </a:rPr>
              <a:t>分前から準備は可能となります。</a:t>
            </a:r>
            <a:endParaRPr kumimoji="1" lang="en-US" altLang="ja-JP" sz="1200">
              <a:latin typeface="Meiryo"/>
              <a:ea typeface="Meiryo"/>
            </a:endParaRPr>
          </a:p>
          <a:p>
            <a:pPr marL="171450" indent="-171450">
              <a:lnSpc>
                <a:spcPct val="150000"/>
              </a:lnSpc>
              <a:buFont typeface="Arial" panose="020B0604020202020204" pitchFamily="34" charset="0"/>
              <a:buChar char="•"/>
            </a:pPr>
            <a:r>
              <a:rPr lang="ja-JP" altLang="en-US" sz="1200">
                <a:latin typeface="Meiryo"/>
                <a:ea typeface="Meiryo"/>
              </a:rPr>
              <a:t>各面、机（</a:t>
            </a:r>
            <a:r>
              <a:rPr lang="en-US" altLang="ja-JP" sz="1200">
                <a:latin typeface="Meiryo"/>
                <a:ea typeface="Meiryo"/>
              </a:rPr>
              <a:t>9</a:t>
            </a:r>
            <a:r>
              <a:rPr lang="ja-JP" altLang="en-US" sz="1200">
                <a:latin typeface="Meiryo"/>
                <a:ea typeface="Meiryo"/>
              </a:rPr>
              <a:t>台）、椅子（</a:t>
            </a:r>
            <a:r>
              <a:rPr lang="en-US" altLang="ja-JP" sz="1200">
                <a:latin typeface="Meiryo"/>
                <a:ea typeface="Meiryo"/>
              </a:rPr>
              <a:t>18</a:t>
            </a:r>
            <a:r>
              <a:rPr lang="ja-JP" altLang="en-US" sz="1200">
                <a:latin typeface="Meiryo"/>
                <a:ea typeface="Meiryo"/>
              </a:rPr>
              <a:t>脚）使用可能です。使用後は片付けをお願いします。</a:t>
            </a:r>
            <a:endParaRPr lang="en-US" altLang="ja-JP" sz="1200">
              <a:latin typeface="Meiryo"/>
              <a:ea typeface="Meiryo"/>
            </a:endParaRPr>
          </a:p>
          <a:p>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◆緊急車両</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緊急車両を呼んだ場合は必ず施設スタッフに報告ください。</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◆喫煙について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施設内はすべて禁煙となっております。</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◆ゴミについて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施設内で出たゴミは各自でお持ち帰りください。</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◆忘れ物について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panose="020B0604030504040204" pitchFamily="34" charset="-128"/>
                <a:ea typeface="Meiryo" panose="020B0604030504040204" pitchFamily="34" charset="-128"/>
              </a:rPr>
              <a:t>スタジオ使用者で必ず確認をお願いします。</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a:ea typeface="Meiryo"/>
              </a:rPr>
              <a:t>施設側で発見した場合は施設内で</a:t>
            </a:r>
            <a:r>
              <a:rPr lang="en-US" altLang="ja-JP" sz="1200">
                <a:latin typeface="Meiryo"/>
                <a:ea typeface="Meiryo"/>
              </a:rPr>
              <a:t>1</a:t>
            </a:r>
            <a:r>
              <a:rPr lang="ja-JP" altLang="en-US" sz="1200">
                <a:latin typeface="Meiryo"/>
                <a:ea typeface="Meiryo"/>
              </a:rPr>
              <a:t>ヶ月間のみ保管いたします。</a:t>
            </a:r>
            <a:endParaRPr lang="en-US" altLang="ja-JP" sz="1200">
              <a:latin typeface="Meiryo"/>
              <a:ea typeface="Meiryo"/>
            </a:endParaRPr>
          </a:p>
          <a:p>
            <a:r>
              <a:rPr lang="en-US" altLang="ja-JP" sz="1200">
                <a:solidFill>
                  <a:srgbClr val="FF0000"/>
                </a:solidFill>
                <a:latin typeface="Meiryo"/>
                <a:ea typeface="Meiryo"/>
              </a:rPr>
              <a:t>※</a:t>
            </a:r>
            <a:r>
              <a:rPr lang="ja-JP" altLang="en-US" sz="1200">
                <a:solidFill>
                  <a:srgbClr val="FF0000"/>
                </a:solidFill>
                <a:latin typeface="Meiryo"/>
                <a:ea typeface="Meiryo"/>
              </a:rPr>
              <a:t>１ヶ月経過したものは、こちらで処分させていただきます。</a:t>
            </a:r>
            <a:endParaRPr lang="en-US" altLang="ja-JP" sz="1200">
              <a:solidFill>
                <a:srgbClr val="FF0000"/>
              </a:solidFill>
              <a:latin typeface="Meiryo"/>
              <a:ea typeface="Meiryo"/>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◆料金の支払いについて</a:t>
            </a: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a:latin typeface="Meiryo"/>
                <a:ea typeface="Meiryo"/>
              </a:rPr>
              <a:t>前日までにお支払いください。（平日の営業時間内にお願いします。）</a:t>
            </a:r>
            <a:endParaRPr lang="en-US" altLang="ja-JP" sz="1200">
              <a:latin typeface="Meiryo"/>
              <a:ea typeface="Meiryo"/>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a:latin typeface="Meiryo" panose="020B0604030504040204" pitchFamily="34" charset="-128"/>
              <a:ea typeface="Meiryo" panose="020B0604030504040204" pitchFamily="34" charset="-128"/>
            </a:endParaRPr>
          </a:p>
          <a:p>
            <a:r>
              <a:rPr lang="en-US" altLang="ja-JP" sz="1200">
                <a:latin typeface="Meiryo"/>
                <a:ea typeface="Meiryo"/>
              </a:rPr>
              <a:t>【</a:t>
            </a:r>
            <a:r>
              <a:rPr lang="ja-JP" altLang="en-US" sz="1200">
                <a:latin typeface="Meiryo"/>
                <a:ea typeface="Meiryo"/>
              </a:rPr>
              <a:t>事務局について</a:t>
            </a:r>
            <a:r>
              <a:rPr lang="en-US" altLang="ja-JP" sz="1200">
                <a:latin typeface="Meiryo"/>
                <a:ea typeface="Meiryo"/>
              </a:rPr>
              <a:t>】</a:t>
            </a:r>
          </a:p>
          <a:p>
            <a:r>
              <a:rPr lang="ja-JP" altLang="en-US" sz="1200">
                <a:latin typeface="Meiryo" panose="020B0604030504040204" pitchFamily="34" charset="-128"/>
                <a:ea typeface="Meiryo" panose="020B0604030504040204" pitchFamily="34" charset="-128"/>
              </a:rPr>
              <a:t>株式会社熊本フットボールセンター（熊本県サッカー協会内）</a:t>
            </a:r>
            <a:endParaRPr lang="en-US" altLang="ja-JP" sz="1200">
              <a:latin typeface="Meiryo" panose="020B0604030504040204" pitchFamily="34" charset="-128"/>
              <a:ea typeface="Meiryo" panose="020B0604030504040204" pitchFamily="34" charset="-128"/>
            </a:endParaRPr>
          </a:p>
          <a:p>
            <a:r>
              <a:rPr lang="ja-JP" altLang="en-US" sz="1200">
                <a:latin typeface="Meiryo"/>
                <a:ea typeface="Meiryo"/>
              </a:rPr>
              <a:t>住所：熊本県下益城郡嘉島町下六嘉</a:t>
            </a:r>
            <a:r>
              <a:rPr lang="en-US" altLang="ja-JP" sz="1200">
                <a:latin typeface="Meiryo"/>
                <a:ea typeface="Meiryo"/>
              </a:rPr>
              <a:t>1533-2</a:t>
            </a:r>
          </a:p>
          <a:p>
            <a:r>
              <a:rPr lang="ja-JP" altLang="en-US" sz="1200">
                <a:latin typeface="Meiryo"/>
                <a:ea typeface="Meiryo"/>
              </a:rPr>
              <a:t>電話：</a:t>
            </a:r>
            <a:r>
              <a:rPr lang="en-US" altLang="ja-JP" sz="1200">
                <a:latin typeface="Meiryo"/>
                <a:ea typeface="Meiryo"/>
              </a:rPr>
              <a:t>096-285-3810</a:t>
            </a:r>
          </a:p>
          <a:p>
            <a:r>
              <a:rPr lang="ja-JP" altLang="en-US" sz="1200">
                <a:latin typeface="Meiryo"/>
                <a:ea typeface="Meiryo"/>
              </a:rPr>
              <a:t>営業時間：</a:t>
            </a:r>
            <a:r>
              <a:rPr lang="en-US" altLang="ja-JP" sz="1200">
                <a:latin typeface="Meiryo"/>
                <a:ea typeface="Meiryo"/>
              </a:rPr>
              <a:t>9</a:t>
            </a:r>
            <a:r>
              <a:rPr lang="ja-JP" altLang="en-US" sz="1200">
                <a:latin typeface="Meiryo"/>
                <a:ea typeface="Meiryo"/>
              </a:rPr>
              <a:t>：</a:t>
            </a:r>
            <a:r>
              <a:rPr lang="en-US" altLang="ja-JP" sz="1200">
                <a:latin typeface="Meiryo"/>
                <a:ea typeface="Meiryo"/>
              </a:rPr>
              <a:t>00</a:t>
            </a:r>
            <a:r>
              <a:rPr lang="ja-JP" altLang="en-US" sz="1200">
                <a:latin typeface="Meiryo"/>
                <a:ea typeface="Meiryo"/>
              </a:rPr>
              <a:t>ー</a:t>
            </a:r>
            <a:r>
              <a:rPr lang="en-US" altLang="ja-JP" sz="1200">
                <a:latin typeface="Meiryo"/>
                <a:ea typeface="Meiryo"/>
              </a:rPr>
              <a:t>17</a:t>
            </a:r>
            <a:r>
              <a:rPr lang="ja-JP" altLang="en-US" sz="1200">
                <a:latin typeface="Meiryo"/>
                <a:ea typeface="Meiryo"/>
              </a:rPr>
              <a:t>：</a:t>
            </a:r>
            <a:r>
              <a:rPr lang="en-US" altLang="ja-JP" sz="1200">
                <a:latin typeface="Meiryo"/>
                <a:ea typeface="Meiryo"/>
              </a:rPr>
              <a:t>00</a:t>
            </a:r>
            <a:r>
              <a:rPr lang="ja-JP" altLang="en-US" sz="1200">
                <a:latin typeface="Meiryo"/>
                <a:ea typeface="Meiryo"/>
              </a:rPr>
              <a:t>（月曜</a:t>
            </a:r>
            <a:r>
              <a:rPr lang="en-US" altLang="ja-JP" sz="1200">
                <a:latin typeface="Meiryo"/>
                <a:ea typeface="Meiryo"/>
              </a:rPr>
              <a:t>〜</a:t>
            </a:r>
            <a:r>
              <a:rPr lang="ja-JP" altLang="en-US" sz="1200">
                <a:latin typeface="Meiryo"/>
                <a:ea typeface="Meiryo"/>
              </a:rPr>
              <a:t>金曜）</a:t>
            </a:r>
            <a:endParaRPr kumimoji="1" lang="en-US" altLang="ja-JP" sz="1200">
              <a:latin typeface="Meiryo"/>
              <a:ea typeface="Meiryo"/>
            </a:endParaRPr>
          </a:p>
        </p:txBody>
      </p:sp>
    </p:spTree>
    <p:extLst>
      <p:ext uri="{BB962C8B-B14F-4D97-AF65-F5344CB8AC3E}">
        <p14:creationId xmlns:p14="http://schemas.microsoft.com/office/powerpoint/2010/main" val="2234561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466BFAC6-D2D4-4142-82A0-0D941EA5D0E0}"/>
              </a:ext>
            </a:extLst>
          </p:cNvPr>
          <p:cNvSpPr>
            <a:spLocks noGrp="1"/>
          </p:cNvSpPr>
          <p:nvPr>
            <p:ph type="body" sz="quarter" idx="13"/>
          </p:nvPr>
        </p:nvSpPr>
        <p:spPr/>
        <p:txBody>
          <a:bodyPr/>
          <a:lstStyle/>
          <a:p>
            <a:r>
              <a:rPr kumimoji="1" lang="ja-JP" altLang="en-US"/>
              <a:t>６．スタジオ備品使用上の注意</a:t>
            </a:r>
          </a:p>
        </p:txBody>
      </p:sp>
      <p:sp>
        <p:nvSpPr>
          <p:cNvPr id="144" name="テキスト ボックス 143">
            <a:extLst>
              <a:ext uri="{FF2B5EF4-FFF2-40B4-BE49-F238E27FC236}">
                <a16:creationId xmlns:a16="http://schemas.microsoft.com/office/drawing/2014/main" id="{4A057846-DD9D-8A36-5B52-D467F95FD494}"/>
              </a:ext>
            </a:extLst>
          </p:cNvPr>
          <p:cNvSpPr txBox="1"/>
          <p:nvPr/>
        </p:nvSpPr>
        <p:spPr>
          <a:xfrm>
            <a:off x="3429001" y="9257983"/>
            <a:ext cx="2953288" cy="314510"/>
          </a:xfrm>
          <a:prstGeom prst="rect">
            <a:avLst/>
          </a:prstGeom>
          <a:noFill/>
          <a:ln>
            <a:solidFill>
              <a:schemeClr val="tx1"/>
            </a:solidFill>
            <a:prstDash val="dash"/>
          </a:ln>
        </p:spPr>
        <p:txBody>
          <a:bodyPr wrap="square" rtlCol="0">
            <a:spAutoFit/>
          </a:bodyPr>
          <a:lstStyle/>
          <a:p>
            <a:pPr>
              <a:lnSpc>
                <a:spcPct val="150000"/>
              </a:lnSpc>
            </a:pPr>
            <a:r>
              <a:rPr kumimoji="1" lang="ja-JP" altLang="en-US" sz="1050">
                <a:latin typeface="Meiryo" panose="020B0604030504040204" pitchFamily="34" charset="-128"/>
                <a:ea typeface="Meiryo" panose="020B0604030504040204" pitchFamily="34" charset="-128"/>
              </a:rPr>
              <a:t>掃除後はモップを元の位置にお戻しください。</a:t>
            </a:r>
            <a:endParaRPr kumimoji="1" lang="en-US" altLang="ja-JP" sz="1050">
              <a:latin typeface="Meiryo" panose="020B0604030504040204" pitchFamily="34" charset="-128"/>
              <a:ea typeface="Meiryo" panose="020B0604030504040204" pitchFamily="34" charset="-128"/>
            </a:endParaRPr>
          </a:p>
        </p:txBody>
      </p:sp>
      <p:sp>
        <p:nvSpPr>
          <p:cNvPr id="145" name="テキスト ボックス 144">
            <a:extLst>
              <a:ext uri="{FF2B5EF4-FFF2-40B4-BE49-F238E27FC236}">
                <a16:creationId xmlns:a16="http://schemas.microsoft.com/office/drawing/2014/main" id="{B54CCEEF-618E-E5C7-F362-0B99F093A557}"/>
              </a:ext>
            </a:extLst>
          </p:cNvPr>
          <p:cNvSpPr txBox="1"/>
          <p:nvPr/>
        </p:nvSpPr>
        <p:spPr>
          <a:xfrm>
            <a:off x="277001" y="7358424"/>
            <a:ext cx="1604615" cy="307777"/>
          </a:xfrm>
          <a:prstGeom prst="rect">
            <a:avLst/>
          </a:prstGeom>
          <a:solidFill>
            <a:schemeClr val="tx1"/>
          </a:solidFill>
          <a:ln>
            <a:solidFill>
              <a:schemeClr val="tx1"/>
            </a:solidFill>
          </a:ln>
        </p:spPr>
        <p:txBody>
          <a:bodyPr wrap="square" rtlCol="0" anchor="ctr">
            <a:spAutoFit/>
          </a:bodyPr>
          <a:lstStyle/>
          <a:p>
            <a:pPr algn="ctr"/>
            <a:r>
              <a:rPr lang="ja-JP" altLang="en-US" sz="1400" b="1">
                <a:solidFill>
                  <a:schemeClr val="bg1"/>
                </a:solidFill>
                <a:latin typeface="Meiryo UI" panose="020B0604030504040204" pitchFamily="34" charset="-128"/>
                <a:ea typeface="Meiryo UI" panose="020B0604030504040204" pitchFamily="34" charset="-128"/>
              </a:rPr>
              <a:t>掃除用具について</a:t>
            </a:r>
            <a:endParaRPr kumimoji="1" lang="en-US" altLang="ja-JP" sz="1400" b="1">
              <a:solidFill>
                <a:schemeClr val="bg1"/>
              </a:solidFill>
              <a:latin typeface="Meiryo UI" panose="020B0604030504040204" pitchFamily="34" charset="-128"/>
              <a:ea typeface="Meiryo UI" panose="020B0604030504040204" pitchFamily="34" charset="-128"/>
            </a:endParaRPr>
          </a:p>
        </p:txBody>
      </p:sp>
      <p:sp>
        <p:nvSpPr>
          <p:cNvPr id="148" name="スライド番号プレースホルダー 2">
            <a:extLst>
              <a:ext uri="{FF2B5EF4-FFF2-40B4-BE49-F238E27FC236}">
                <a16:creationId xmlns:a16="http://schemas.microsoft.com/office/drawing/2014/main" id="{3CFF6A0B-9D89-C593-6EFF-360516E6E356}"/>
              </a:ext>
            </a:extLst>
          </p:cNvPr>
          <p:cNvSpPr>
            <a:spLocks noGrp="1"/>
          </p:cNvSpPr>
          <p:nvPr>
            <p:ph type="sldNum" sz="quarter" idx="12"/>
          </p:nvPr>
        </p:nvSpPr>
        <p:spPr>
          <a:xfrm>
            <a:off x="4914900" y="9346498"/>
            <a:ext cx="1600200" cy="527401"/>
          </a:xfrm>
        </p:spPr>
        <p:txBody>
          <a:bodyPr/>
          <a:lstStyle/>
          <a:p>
            <a:fld id="{33D07AEE-1609-4CC5-9B6E-CD4B5681D5B4}" type="slidenum">
              <a:rPr kumimoji="1" lang="ja-JP" altLang="en-US" smtClean="0"/>
              <a:pPr/>
              <a:t>8</a:t>
            </a:fld>
            <a:endParaRPr kumimoji="1" lang="ja-JP" altLang="en-US"/>
          </a:p>
        </p:txBody>
      </p:sp>
      <p:sp>
        <p:nvSpPr>
          <p:cNvPr id="149" name="テキスト ボックス 148">
            <a:extLst>
              <a:ext uri="{FF2B5EF4-FFF2-40B4-BE49-F238E27FC236}">
                <a16:creationId xmlns:a16="http://schemas.microsoft.com/office/drawing/2014/main" id="{2E9120F7-0639-AC56-7D49-18BC8A0D1E1D}"/>
              </a:ext>
            </a:extLst>
          </p:cNvPr>
          <p:cNvSpPr txBox="1"/>
          <p:nvPr/>
        </p:nvSpPr>
        <p:spPr>
          <a:xfrm>
            <a:off x="282343" y="597827"/>
            <a:ext cx="1691741" cy="307777"/>
          </a:xfrm>
          <a:prstGeom prst="rect">
            <a:avLst/>
          </a:prstGeom>
          <a:solidFill>
            <a:schemeClr val="tx1"/>
          </a:solidFill>
          <a:ln>
            <a:solidFill>
              <a:schemeClr val="tx1"/>
            </a:solidFill>
          </a:ln>
        </p:spPr>
        <p:txBody>
          <a:bodyPr wrap="square" rtlCol="0" anchor="ctr">
            <a:spAutoFit/>
          </a:bodyPr>
          <a:lstStyle/>
          <a:p>
            <a:pPr algn="ctr"/>
            <a:r>
              <a:rPr kumimoji="1" lang="ja-JP" altLang="en-US" sz="1400" b="1">
                <a:solidFill>
                  <a:schemeClr val="bg1"/>
                </a:solidFill>
                <a:latin typeface="Meiryo UI" panose="020B0604030504040204" pitchFamily="34" charset="-128"/>
                <a:ea typeface="Meiryo UI" panose="020B0604030504040204" pitchFamily="34" charset="-128"/>
              </a:rPr>
              <a:t>長机・椅子</a:t>
            </a:r>
            <a:endParaRPr kumimoji="1" lang="en-US" altLang="ja-JP" sz="1400" b="1">
              <a:solidFill>
                <a:schemeClr val="bg1"/>
              </a:solidFill>
              <a:latin typeface="Meiryo UI" panose="020B0604030504040204" pitchFamily="34" charset="-128"/>
              <a:ea typeface="Meiryo UI" panose="020B0604030504040204" pitchFamily="34" charset="-128"/>
            </a:endParaRPr>
          </a:p>
        </p:txBody>
      </p:sp>
      <p:sp>
        <p:nvSpPr>
          <p:cNvPr id="14" name="テキスト ボックス 13">
            <a:extLst>
              <a:ext uri="{FF2B5EF4-FFF2-40B4-BE49-F238E27FC236}">
                <a16:creationId xmlns:a16="http://schemas.microsoft.com/office/drawing/2014/main" id="{56739E94-1E0E-A2F7-BA62-23CAB1459404}"/>
              </a:ext>
            </a:extLst>
          </p:cNvPr>
          <p:cNvSpPr txBox="1"/>
          <p:nvPr/>
        </p:nvSpPr>
        <p:spPr>
          <a:xfrm>
            <a:off x="277001" y="2536433"/>
            <a:ext cx="5364521" cy="607602"/>
          </a:xfrm>
          <a:prstGeom prst="rect">
            <a:avLst/>
          </a:prstGeom>
          <a:noFill/>
          <a:ln>
            <a:solidFill>
              <a:schemeClr val="tx1"/>
            </a:solidFill>
            <a:prstDash val="dash"/>
          </a:ln>
        </p:spPr>
        <p:txBody>
          <a:bodyPr wrap="square" rtlCol="0">
            <a:spAutoFit/>
          </a:bodyPr>
          <a:lstStyle/>
          <a:p>
            <a:pPr>
              <a:lnSpc>
                <a:spcPct val="150000"/>
              </a:lnSpc>
            </a:pPr>
            <a:r>
              <a:rPr kumimoji="1" lang="ja-JP" altLang="en-US" sz="1200">
                <a:latin typeface="Meiryo UI" panose="020B0604030504040204" pitchFamily="50" charset="-128"/>
                <a:ea typeface="Meiryo UI" panose="020B0604030504040204" pitchFamily="50" charset="-128"/>
              </a:rPr>
              <a:t>各面長机</a:t>
            </a:r>
            <a:r>
              <a:rPr kumimoji="1" lang="en-US" altLang="ja-JP" sz="1200">
                <a:latin typeface="Meiryo UI" panose="020B0604030504040204" pitchFamily="50" charset="-128"/>
                <a:ea typeface="Meiryo UI" panose="020B0604030504040204" pitchFamily="50" charset="-128"/>
              </a:rPr>
              <a:t>9</a:t>
            </a:r>
            <a:r>
              <a:rPr kumimoji="1" lang="ja-JP" altLang="en-US" sz="1200">
                <a:latin typeface="Meiryo UI" panose="020B0604030504040204" pitchFamily="50" charset="-128"/>
                <a:ea typeface="Meiryo UI" panose="020B0604030504040204" pitchFamily="50" charset="-128"/>
              </a:rPr>
              <a:t>台ずつ使用可</a:t>
            </a:r>
            <a:r>
              <a:rPr lang="ja-JP" altLang="en-US" sz="1200">
                <a:latin typeface="Meiryo UI" panose="020B0604030504040204" pitchFamily="50" charset="-128"/>
                <a:ea typeface="Meiryo UI" panose="020B0604030504040204" pitchFamily="50" charset="-128"/>
              </a:rPr>
              <a:t>、</a:t>
            </a:r>
            <a:r>
              <a:rPr kumimoji="1" lang="ja-JP" altLang="en-US" sz="1200">
                <a:latin typeface="Meiryo UI" panose="020B0604030504040204" pitchFamily="50" charset="-128"/>
                <a:ea typeface="Meiryo UI" panose="020B0604030504040204" pitchFamily="50" charset="-128"/>
              </a:rPr>
              <a:t>各面</a:t>
            </a:r>
            <a:r>
              <a:rPr lang="en-US" altLang="ja-JP" sz="1200">
                <a:latin typeface="Meiryo UI" panose="020B0604030504040204" pitchFamily="50" charset="-128"/>
                <a:ea typeface="Meiryo UI" panose="020B0604030504040204" pitchFamily="50" charset="-128"/>
              </a:rPr>
              <a:t>18</a:t>
            </a:r>
            <a:r>
              <a:rPr lang="ja-JP" altLang="en-US" sz="1200">
                <a:latin typeface="Meiryo UI" panose="020B0604030504040204" pitchFamily="50" charset="-128"/>
                <a:ea typeface="Meiryo UI" panose="020B0604030504040204" pitchFamily="50" charset="-128"/>
              </a:rPr>
              <a:t>脚</a:t>
            </a:r>
            <a:r>
              <a:rPr kumimoji="1" lang="ja-JP" altLang="en-US" sz="1200">
                <a:latin typeface="Meiryo UI" panose="020B0604030504040204" pitchFamily="50" charset="-128"/>
                <a:ea typeface="Meiryo UI" panose="020B0604030504040204" pitchFamily="50" charset="-128"/>
              </a:rPr>
              <a:t>ずつ使用可</a:t>
            </a:r>
            <a:r>
              <a:rPr lang="ja-JP" altLang="en-US" sz="1200">
                <a:latin typeface="Meiryo UI" panose="020B0604030504040204" pitchFamily="50" charset="-128"/>
                <a:ea typeface="Meiryo UI" panose="020B0604030504040204" pitchFamily="50" charset="-128"/>
              </a:rPr>
              <a:t>、↑写真のように設置可能です。</a:t>
            </a:r>
            <a:endParaRPr lang="en-US" altLang="ja-JP" sz="1200">
              <a:latin typeface="Meiryo UI" panose="020B0604030504040204" pitchFamily="50" charset="-128"/>
              <a:ea typeface="Meiryo UI" panose="020B0604030504040204" pitchFamily="50" charset="-128"/>
            </a:endParaRPr>
          </a:p>
          <a:p>
            <a:pPr>
              <a:lnSpc>
                <a:spcPct val="150000"/>
              </a:lnSpc>
            </a:pPr>
            <a:r>
              <a:rPr kumimoji="1" lang="ja-JP" altLang="en-US" sz="1200">
                <a:latin typeface="Meiryo UI" panose="020B0604030504040204" pitchFamily="50" charset="-128"/>
                <a:ea typeface="Meiryo UI" panose="020B0604030504040204" pitchFamily="50" charset="-128"/>
              </a:rPr>
              <a:t>使用後は↓写真のように片付けをお願いします。</a:t>
            </a:r>
            <a:endParaRPr kumimoji="1" lang="en-US" altLang="ja-JP" sz="1200">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64C1DAFF-42FE-9051-A2BB-36D314D34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9" y="924904"/>
            <a:ext cx="2073353" cy="1555014"/>
          </a:xfrm>
          <a:prstGeom prst="rect">
            <a:avLst/>
          </a:prstGeom>
        </p:spPr>
      </p:pic>
      <p:pic>
        <p:nvPicPr>
          <p:cNvPr id="24" name="図 23">
            <a:extLst>
              <a:ext uri="{FF2B5EF4-FFF2-40B4-BE49-F238E27FC236}">
                <a16:creationId xmlns:a16="http://schemas.microsoft.com/office/drawing/2014/main" id="{E23778E4-D724-0159-7A8B-6893EB69D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365" y="909056"/>
            <a:ext cx="2073353" cy="1555014"/>
          </a:xfrm>
          <a:prstGeom prst="rect">
            <a:avLst/>
          </a:prstGeom>
        </p:spPr>
      </p:pic>
      <p:sp>
        <p:nvSpPr>
          <p:cNvPr id="25" name="テキスト ボックス 24">
            <a:extLst>
              <a:ext uri="{FF2B5EF4-FFF2-40B4-BE49-F238E27FC236}">
                <a16:creationId xmlns:a16="http://schemas.microsoft.com/office/drawing/2014/main" id="{EC308BEE-8E38-9C44-EA0E-6BFCE5B956CD}"/>
              </a:ext>
            </a:extLst>
          </p:cNvPr>
          <p:cNvSpPr txBox="1"/>
          <p:nvPr/>
        </p:nvSpPr>
        <p:spPr>
          <a:xfrm>
            <a:off x="342722" y="9257983"/>
            <a:ext cx="2906923" cy="314510"/>
          </a:xfrm>
          <a:prstGeom prst="rect">
            <a:avLst/>
          </a:prstGeom>
          <a:noFill/>
          <a:ln>
            <a:solidFill>
              <a:schemeClr val="tx1"/>
            </a:solidFill>
            <a:prstDash val="dash"/>
          </a:ln>
        </p:spPr>
        <p:txBody>
          <a:bodyPr wrap="square" rtlCol="0">
            <a:spAutoFit/>
          </a:bodyPr>
          <a:lstStyle/>
          <a:p>
            <a:pPr>
              <a:lnSpc>
                <a:spcPct val="150000"/>
              </a:lnSpc>
            </a:pPr>
            <a:r>
              <a:rPr lang="ja-JP" altLang="en-US" sz="1050">
                <a:latin typeface="Meiryo" panose="020B0604030504040204" pitchFamily="34" charset="-128"/>
                <a:ea typeface="Meiryo" panose="020B0604030504040204" pitchFamily="34" charset="-128"/>
              </a:rPr>
              <a:t>使用後は掃除（モップ掛け）をお願いします。</a:t>
            </a:r>
            <a:endParaRPr lang="en-US" altLang="ja-JP" sz="105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DCBE19FE-5D76-4ABF-788C-B6EC4D90D6FC}"/>
              </a:ext>
            </a:extLst>
          </p:cNvPr>
          <p:cNvSpPr txBox="1"/>
          <p:nvPr/>
        </p:nvSpPr>
        <p:spPr>
          <a:xfrm>
            <a:off x="277001" y="4787641"/>
            <a:ext cx="1691741" cy="307777"/>
          </a:xfrm>
          <a:prstGeom prst="rect">
            <a:avLst/>
          </a:prstGeom>
          <a:solidFill>
            <a:schemeClr val="tx1"/>
          </a:solidFill>
          <a:ln>
            <a:solidFill>
              <a:schemeClr val="tx1"/>
            </a:solidFill>
          </a:ln>
        </p:spPr>
        <p:txBody>
          <a:bodyPr wrap="square" rtlCol="0" anchor="ctr">
            <a:spAutoFit/>
          </a:bodyPr>
          <a:lstStyle/>
          <a:p>
            <a:pPr algn="ctr"/>
            <a:r>
              <a:rPr kumimoji="1" lang="ja-JP" altLang="en-US" sz="1400" b="1">
                <a:solidFill>
                  <a:schemeClr val="bg1"/>
                </a:solidFill>
                <a:latin typeface="Meiryo UI" panose="020B0604030504040204" pitchFamily="34" charset="-128"/>
                <a:ea typeface="Meiryo UI" panose="020B0604030504040204" pitchFamily="34" charset="-128"/>
              </a:rPr>
              <a:t>間仕切り</a:t>
            </a:r>
            <a:endParaRPr kumimoji="1" lang="en-US" altLang="ja-JP" sz="1400" b="1">
              <a:solidFill>
                <a:schemeClr val="bg1"/>
              </a:solidFill>
              <a:latin typeface="Meiryo UI" panose="020B0604030504040204" pitchFamily="34" charset="-128"/>
              <a:ea typeface="Meiryo UI" panose="020B0604030504040204" pitchFamily="34" charset="-128"/>
            </a:endParaRPr>
          </a:p>
        </p:txBody>
      </p:sp>
      <p:sp>
        <p:nvSpPr>
          <p:cNvPr id="27" name="テキスト ボックス 26">
            <a:extLst>
              <a:ext uri="{FF2B5EF4-FFF2-40B4-BE49-F238E27FC236}">
                <a16:creationId xmlns:a16="http://schemas.microsoft.com/office/drawing/2014/main" id="{1BBC92F6-0828-1D57-30AB-9600716797BF}"/>
              </a:ext>
            </a:extLst>
          </p:cNvPr>
          <p:cNvSpPr txBox="1"/>
          <p:nvPr/>
        </p:nvSpPr>
        <p:spPr>
          <a:xfrm>
            <a:off x="325908" y="6717440"/>
            <a:ext cx="6056381" cy="607602"/>
          </a:xfrm>
          <a:prstGeom prst="rect">
            <a:avLst/>
          </a:prstGeom>
          <a:noFill/>
          <a:ln>
            <a:solidFill>
              <a:schemeClr val="tx1"/>
            </a:solidFill>
            <a:prstDash val="dash"/>
          </a:ln>
        </p:spPr>
        <p:txBody>
          <a:bodyPr wrap="square" rtlCol="0">
            <a:spAutoFit/>
          </a:bodyPr>
          <a:lstStyle/>
          <a:p>
            <a:pPr>
              <a:lnSpc>
                <a:spcPct val="150000"/>
              </a:lnSpc>
            </a:pPr>
            <a:r>
              <a:rPr lang="en-US" altLang="ja-JP" sz="1200">
                <a:latin typeface="Meiryo UI" panose="020B0604030504040204" pitchFamily="50" charset="-128"/>
                <a:ea typeface="Meiryo UI" panose="020B0604030504040204" pitchFamily="50" charset="-128"/>
              </a:rPr>
              <a:t>AB</a:t>
            </a:r>
            <a:r>
              <a:rPr lang="ja-JP" altLang="en-US" sz="1200">
                <a:latin typeface="Meiryo UI" panose="020B0604030504040204" pitchFamily="50" charset="-128"/>
                <a:ea typeface="Meiryo UI" panose="020B0604030504040204" pitchFamily="50" charset="-128"/>
              </a:rPr>
              <a:t>面使用の際は、間仕切りを取り外すことが可能です。</a:t>
            </a:r>
            <a:r>
              <a:rPr kumimoji="1" lang="ja-JP" altLang="en-US" sz="1200">
                <a:latin typeface="Meiryo UI" panose="020B0604030504040204" pitchFamily="50" charset="-128"/>
                <a:ea typeface="Meiryo UI" panose="020B0604030504040204" pitchFamily="50" charset="-128"/>
              </a:rPr>
              <a:t>使用後は、</a:t>
            </a:r>
            <a:r>
              <a:rPr kumimoji="1" lang="en-US" altLang="ja-JP" sz="1200">
                <a:latin typeface="Meiryo UI" panose="020B0604030504040204" pitchFamily="50" charset="-128"/>
                <a:ea typeface="Meiryo UI" panose="020B0604030504040204" pitchFamily="50" charset="-128"/>
              </a:rPr>
              <a:t>No</a:t>
            </a:r>
            <a:r>
              <a:rPr kumimoji="1" lang="ja-JP" altLang="en-US" sz="1200">
                <a:latin typeface="Meiryo UI" panose="020B0604030504040204" pitchFamily="50" charset="-128"/>
                <a:ea typeface="Meiryo UI" panose="020B0604030504040204" pitchFamily="50" charset="-128"/>
              </a:rPr>
              <a:t>を併せて元の位置にお戻しください。</a:t>
            </a:r>
            <a:endParaRPr kumimoji="1" lang="en-US" altLang="ja-JP" sz="1200">
              <a:latin typeface="Meiryo UI" panose="020B0604030504040204" pitchFamily="50" charset="-128"/>
              <a:ea typeface="Meiryo UI" panose="020B0604030504040204" pitchFamily="50" charset="-128"/>
            </a:endParaRPr>
          </a:p>
        </p:txBody>
      </p:sp>
      <p:pic>
        <p:nvPicPr>
          <p:cNvPr id="29" name="図 28">
            <a:extLst>
              <a:ext uri="{FF2B5EF4-FFF2-40B4-BE49-F238E27FC236}">
                <a16:creationId xmlns:a16="http://schemas.microsoft.com/office/drawing/2014/main" id="{6D390555-C36C-E65F-4E4D-3BC18D4AB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761" y="5152227"/>
            <a:ext cx="2014933" cy="1511200"/>
          </a:xfrm>
          <a:prstGeom prst="rect">
            <a:avLst/>
          </a:prstGeom>
        </p:spPr>
      </p:pic>
      <p:sp>
        <p:nvSpPr>
          <p:cNvPr id="30" name="テキスト ボックス 29">
            <a:extLst>
              <a:ext uri="{FF2B5EF4-FFF2-40B4-BE49-F238E27FC236}">
                <a16:creationId xmlns:a16="http://schemas.microsoft.com/office/drawing/2014/main" id="{F589C2C7-8220-B148-E315-3D994A5385DC}"/>
              </a:ext>
            </a:extLst>
          </p:cNvPr>
          <p:cNvSpPr txBox="1"/>
          <p:nvPr/>
        </p:nvSpPr>
        <p:spPr>
          <a:xfrm>
            <a:off x="298018" y="5186099"/>
            <a:ext cx="1828800" cy="1477328"/>
          </a:xfrm>
          <a:prstGeom prst="rect">
            <a:avLst/>
          </a:prstGeom>
          <a:noFill/>
          <a:ln>
            <a:solidFill>
              <a:schemeClr val="tx1"/>
            </a:solidFill>
            <a:prstDash val="sysDot"/>
          </a:ln>
        </p:spPr>
        <p:txBody>
          <a:bodyPr wrap="square" rtlCol="0">
            <a:spAutoFit/>
          </a:bodyPr>
          <a:lstStyle/>
          <a:p>
            <a:pPr algn="ctr"/>
            <a:endParaRPr kumimoji="1" lang="en-US" altLang="ja-JP"/>
          </a:p>
          <a:p>
            <a:pPr algn="ctr"/>
            <a:endParaRPr kumimoji="1" lang="en-US" altLang="ja-JP"/>
          </a:p>
          <a:p>
            <a:pPr algn="ctr"/>
            <a:r>
              <a:rPr kumimoji="1" lang="ja-JP" altLang="en-US"/>
              <a:t>間仕切りなし</a:t>
            </a:r>
            <a:endParaRPr kumimoji="1" lang="en-US" altLang="ja-JP"/>
          </a:p>
          <a:p>
            <a:pPr algn="ctr"/>
            <a:r>
              <a:rPr kumimoji="1" lang="ja-JP" altLang="en-US"/>
              <a:t>写真</a:t>
            </a:r>
            <a:endParaRPr kumimoji="1" lang="en-US" altLang="ja-JP"/>
          </a:p>
          <a:p>
            <a:pPr algn="ctr"/>
            <a:endParaRPr kumimoji="1" lang="ja-JP" altLang="en-US"/>
          </a:p>
        </p:txBody>
      </p:sp>
      <p:sp>
        <p:nvSpPr>
          <p:cNvPr id="34" name="テキスト ボックス 33">
            <a:extLst>
              <a:ext uri="{FF2B5EF4-FFF2-40B4-BE49-F238E27FC236}">
                <a16:creationId xmlns:a16="http://schemas.microsoft.com/office/drawing/2014/main" id="{927AD536-1AC2-BCFD-3756-BB99745F0026}"/>
              </a:ext>
            </a:extLst>
          </p:cNvPr>
          <p:cNvSpPr txBox="1"/>
          <p:nvPr/>
        </p:nvSpPr>
        <p:spPr>
          <a:xfrm>
            <a:off x="2335245" y="5164048"/>
            <a:ext cx="1828800" cy="1477328"/>
          </a:xfrm>
          <a:prstGeom prst="rect">
            <a:avLst/>
          </a:prstGeom>
          <a:noFill/>
          <a:ln>
            <a:solidFill>
              <a:schemeClr val="tx1"/>
            </a:solidFill>
            <a:prstDash val="sysDot"/>
          </a:ln>
        </p:spPr>
        <p:txBody>
          <a:bodyPr wrap="square" rtlCol="0">
            <a:spAutoFit/>
          </a:bodyPr>
          <a:lstStyle/>
          <a:p>
            <a:pPr algn="ctr"/>
            <a:endParaRPr kumimoji="1" lang="en-US" altLang="ja-JP"/>
          </a:p>
          <a:p>
            <a:pPr algn="ctr"/>
            <a:endParaRPr kumimoji="1" lang="en-US" altLang="ja-JP"/>
          </a:p>
          <a:p>
            <a:pPr algn="ctr"/>
            <a:r>
              <a:rPr kumimoji="1" lang="ja-JP" altLang="en-US"/>
              <a:t>間仕切り収納</a:t>
            </a:r>
            <a:endParaRPr kumimoji="1" lang="en-US" altLang="ja-JP"/>
          </a:p>
          <a:p>
            <a:pPr algn="ctr"/>
            <a:r>
              <a:rPr kumimoji="1" lang="ja-JP" altLang="en-US"/>
              <a:t>写真</a:t>
            </a:r>
            <a:endParaRPr kumimoji="1" lang="en-US" altLang="ja-JP"/>
          </a:p>
          <a:p>
            <a:pPr algn="ctr"/>
            <a:endParaRPr kumimoji="1" lang="ja-JP" altLang="en-US"/>
          </a:p>
        </p:txBody>
      </p:sp>
      <p:pic>
        <p:nvPicPr>
          <p:cNvPr id="2" name="図 1">
            <a:extLst>
              <a:ext uri="{FF2B5EF4-FFF2-40B4-BE49-F238E27FC236}">
                <a16:creationId xmlns:a16="http://schemas.microsoft.com/office/drawing/2014/main" id="{E2075438-62D7-26D7-D988-F1713EBCB8CD}"/>
              </a:ext>
            </a:extLst>
          </p:cNvPr>
          <p:cNvPicPr>
            <a:picLocks noChangeAspect="1"/>
          </p:cNvPicPr>
          <p:nvPr/>
        </p:nvPicPr>
        <p:blipFill>
          <a:blip r:embed="rId6"/>
          <a:stretch>
            <a:fillRect/>
          </a:stretch>
        </p:blipFill>
        <p:spPr>
          <a:xfrm>
            <a:off x="2281367" y="5141574"/>
            <a:ext cx="2014933" cy="1511986"/>
          </a:xfrm>
          <a:prstGeom prst="rect">
            <a:avLst/>
          </a:prstGeom>
        </p:spPr>
      </p:pic>
      <p:pic>
        <p:nvPicPr>
          <p:cNvPr id="3" name="図 2">
            <a:extLst>
              <a:ext uri="{FF2B5EF4-FFF2-40B4-BE49-F238E27FC236}">
                <a16:creationId xmlns:a16="http://schemas.microsoft.com/office/drawing/2014/main" id="{D6CA6233-E24C-B0ED-A83A-4DBD7822A2A9}"/>
              </a:ext>
            </a:extLst>
          </p:cNvPr>
          <p:cNvPicPr>
            <a:picLocks noChangeAspect="1"/>
          </p:cNvPicPr>
          <p:nvPr/>
        </p:nvPicPr>
        <p:blipFill>
          <a:blip r:embed="rId7"/>
          <a:stretch>
            <a:fillRect/>
          </a:stretch>
        </p:blipFill>
        <p:spPr>
          <a:xfrm>
            <a:off x="190790" y="5186099"/>
            <a:ext cx="1949091" cy="1477328"/>
          </a:xfrm>
          <a:prstGeom prst="rect">
            <a:avLst/>
          </a:prstGeom>
        </p:spPr>
      </p:pic>
      <p:pic>
        <p:nvPicPr>
          <p:cNvPr id="5" name="図 4">
            <a:extLst>
              <a:ext uri="{FF2B5EF4-FFF2-40B4-BE49-F238E27FC236}">
                <a16:creationId xmlns:a16="http://schemas.microsoft.com/office/drawing/2014/main" id="{8818B1F1-8E82-C2FD-531F-F94B17E9CCE9}"/>
              </a:ext>
            </a:extLst>
          </p:cNvPr>
          <p:cNvPicPr>
            <a:picLocks noChangeAspect="1"/>
          </p:cNvPicPr>
          <p:nvPr/>
        </p:nvPicPr>
        <p:blipFill rotWithShape="1">
          <a:blip r:embed="rId8"/>
          <a:srcRect l="-7613" t="30428" r="7613" b="14573"/>
          <a:stretch/>
        </p:blipFill>
        <p:spPr>
          <a:xfrm>
            <a:off x="2959261" y="3205538"/>
            <a:ext cx="1746575" cy="1563089"/>
          </a:xfrm>
          <a:prstGeom prst="rect">
            <a:avLst/>
          </a:prstGeom>
        </p:spPr>
      </p:pic>
      <p:pic>
        <p:nvPicPr>
          <p:cNvPr id="6" name="図 5">
            <a:extLst>
              <a:ext uri="{FF2B5EF4-FFF2-40B4-BE49-F238E27FC236}">
                <a16:creationId xmlns:a16="http://schemas.microsoft.com/office/drawing/2014/main" id="{FE9345B5-AFE7-4C17-7E50-6A06A1E8FA07}"/>
              </a:ext>
            </a:extLst>
          </p:cNvPr>
          <p:cNvPicPr>
            <a:picLocks noChangeAspect="1"/>
          </p:cNvPicPr>
          <p:nvPr/>
        </p:nvPicPr>
        <p:blipFill rotWithShape="1">
          <a:blip r:embed="rId9"/>
          <a:srcRect t="38692" b="17581"/>
          <a:stretch/>
        </p:blipFill>
        <p:spPr>
          <a:xfrm>
            <a:off x="416444" y="3153087"/>
            <a:ext cx="1918801" cy="1585939"/>
          </a:xfrm>
          <a:prstGeom prst="rect">
            <a:avLst/>
          </a:prstGeom>
        </p:spPr>
      </p:pic>
      <p:pic>
        <p:nvPicPr>
          <p:cNvPr id="8" name="図 7">
            <a:extLst>
              <a:ext uri="{FF2B5EF4-FFF2-40B4-BE49-F238E27FC236}">
                <a16:creationId xmlns:a16="http://schemas.microsoft.com/office/drawing/2014/main" id="{2EC8B6BC-3D89-1213-DED2-DAF70EBD125F}"/>
              </a:ext>
            </a:extLst>
          </p:cNvPr>
          <p:cNvPicPr>
            <a:picLocks noChangeAspect="1"/>
          </p:cNvPicPr>
          <p:nvPr/>
        </p:nvPicPr>
        <p:blipFill rotWithShape="1">
          <a:blip r:embed="rId10"/>
          <a:srcRect t="48828" b="19880"/>
          <a:stretch/>
        </p:blipFill>
        <p:spPr>
          <a:xfrm>
            <a:off x="2023894" y="7662230"/>
            <a:ext cx="2451501" cy="1334714"/>
          </a:xfrm>
          <a:prstGeom prst="rect">
            <a:avLst/>
          </a:prstGeom>
        </p:spPr>
      </p:pic>
    </p:spTree>
    <p:extLst>
      <p:ext uri="{BB962C8B-B14F-4D97-AF65-F5344CB8AC3E}">
        <p14:creationId xmlns:p14="http://schemas.microsoft.com/office/powerpoint/2010/main" val="1565511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2330933-982D-434B-9B04-1AD393393159}"/>
              </a:ext>
            </a:extLst>
          </p:cNvPr>
          <p:cNvSpPr>
            <a:spLocks noGrp="1"/>
          </p:cNvSpPr>
          <p:nvPr>
            <p:ph type="body" sz="quarter" idx="13"/>
          </p:nvPr>
        </p:nvSpPr>
        <p:spPr/>
        <p:txBody>
          <a:bodyPr/>
          <a:lstStyle/>
          <a:p>
            <a:r>
              <a:rPr lang="ja-JP" altLang="en-US"/>
              <a:t>７．シャワーについて</a:t>
            </a:r>
            <a:endParaRPr kumimoji="1" lang="ja-JP" altLang="en-US"/>
          </a:p>
        </p:txBody>
      </p:sp>
      <p:sp>
        <p:nvSpPr>
          <p:cNvPr id="3" name="スライド番号プレースホルダー 2">
            <a:extLst>
              <a:ext uri="{FF2B5EF4-FFF2-40B4-BE49-F238E27FC236}">
                <a16:creationId xmlns:a16="http://schemas.microsoft.com/office/drawing/2014/main" id="{2291BC5C-799C-4337-9BE2-C66E2DA07824}"/>
              </a:ext>
            </a:extLst>
          </p:cNvPr>
          <p:cNvSpPr>
            <a:spLocks noGrp="1"/>
          </p:cNvSpPr>
          <p:nvPr>
            <p:ph type="sldNum" sz="quarter" idx="12"/>
          </p:nvPr>
        </p:nvSpPr>
        <p:spPr/>
        <p:txBody>
          <a:bodyPr/>
          <a:lstStyle/>
          <a:p>
            <a:fld id="{33D07AEE-1609-4CC5-9B6E-CD4B5681D5B4}" type="slidenum">
              <a:rPr kumimoji="1" lang="ja-JP" altLang="en-US" smtClean="0"/>
              <a:pPr/>
              <a:t>9</a:t>
            </a:fld>
            <a:endParaRPr kumimoji="1" lang="ja-JP" altLang="en-US"/>
          </a:p>
        </p:txBody>
      </p:sp>
      <p:sp>
        <p:nvSpPr>
          <p:cNvPr id="8" name="テキスト ボックス 7">
            <a:extLst>
              <a:ext uri="{FF2B5EF4-FFF2-40B4-BE49-F238E27FC236}">
                <a16:creationId xmlns:a16="http://schemas.microsoft.com/office/drawing/2014/main" id="{28005B64-201E-3F9D-B68D-103DFD77768F}"/>
              </a:ext>
            </a:extLst>
          </p:cNvPr>
          <p:cNvSpPr txBox="1"/>
          <p:nvPr/>
        </p:nvSpPr>
        <p:spPr>
          <a:xfrm>
            <a:off x="444137" y="635268"/>
            <a:ext cx="6070963" cy="4154984"/>
          </a:xfrm>
          <a:prstGeom prst="rect">
            <a:avLst/>
          </a:prstGeom>
          <a:noFill/>
        </p:spPr>
        <p:txBody>
          <a:bodyPr wrap="square" lIns="91440" tIns="45720" rIns="91440" bIns="45720" rtlCol="0" anchor="t">
            <a:spAutoFit/>
          </a:bodyPr>
          <a:lstStyle/>
          <a:p>
            <a:pPr marL="171450" indent="-171450">
              <a:lnSpc>
                <a:spcPct val="150000"/>
              </a:lnSpc>
              <a:buFont typeface="Wingdings" panose="05000000000000000000" pitchFamily="2" charset="2"/>
              <a:buChar char="u"/>
            </a:pPr>
            <a:r>
              <a:rPr lang="ja-JP" altLang="en-US" sz="1200" dirty="0">
                <a:latin typeface="Meiryo" panose="020B0604030504040204" pitchFamily="34" charset="-128"/>
                <a:ea typeface="Meiryo" panose="020B0604030504040204" pitchFamily="34" charset="-128"/>
              </a:rPr>
              <a:t>使用上の注意</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dirty="0">
                <a:latin typeface="Meiryo" panose="020B0604030504040204" pitchFamily="34" charset="-128"/>
                <a:ea typeface="Meiryo" panose="020B0604030504040204" pitchFamily="34" charset="-128"/>
              </a:rPr>
              <a:t>シャワー室内は土足厳禁です。</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dirty="0">
                <a:latin typeface="Meiryo" panose="020B0604030504040204" pitchFamily="34" charset="-128"/>
                <a:ea typeface="Meiryo" panose="020B0604030504040204" pitchFamily="34" charset="-128"/>
              </a:rPr>
              <a:t>皆さんで気持ちよくご利用できるように清潔にお使いください。</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b="1" dirty="0">
                <a:solidFill>
                  <a:srgbClr val="FF0000"/>
                </a:solidFill>
                <a:latin typeface="Meiryo" panose="020B0604030504040204" pitchFamily="34" charset="-128"/>
                <a:ea typeface="Meiryo" panose="020B0604030504040204" pitchFamily="34" charset="-128"/>
              </a:rPr>
              <a:t>使用後は、掃除（モップ掛け）をお願いいたします。</a:t>
            </a:r>
            <a:endParaRPr lang="en-US" altLang="ja-JP" sz="1200" b="1" dirty="0">
              <a:solidFill>
                <a:srgbClr val="FF0000"/>
              </a:solidFill>
              <a:latin typeface="Meiryo" panose="020B0604030504040204" pitchFamily="34" charset="-128"/>
              <a:ea typeface="Meiryo" panose="020B0604030504040204" pitchFamily="34" charset="-128"/>
            </a:endParaRPr>
          </a:p>
          <a:p>
            <a:pPr marL="171450" indent="-171450">
              <a:lnSpc>
                <a:spcPct val="150000"/>
              </a:lnSpc>
              <a:buFont typeface="Arial" panose="020B0604020202020204" pitchFamily="34" charset="0"/>
              <a:buChar char="•"/>
            </a:pPr>
            <a:endParaRPr lang="en-US" altLang="ja-JP" sz="1200" dirty="0">
              <a:latin typeface="Meiryo" panose="020B0604030504040204" pitchFamily="34" charset="-128"/>
              <a:ea typeface="Meiryo" panose="020B0604030504040204" pitchFamily="34" charset="-128"/>
            </a:endParaRPr>
          </a:p>
          <a:p>
            <a:r>
              <a:rPr lang="ja-JP" altLang="en-US" sz="1200" dirty="0">
                <a:latin typeface="Meiryo" panose="020B0604030504040204" pitchFamily="34" charset="-128"/>
                <a:ea typeface="Meiryo" panose="020B0604030504040204" pitchFamily="34" charset="-128"/>
              </a:rPr>
              <a:t>◆ゴミについて</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dirty="0">
                <a:latin typeface="Meiryo" panose="020B0604030504040204" pitchFamily="34" charset="-128"/>
                <a:ea typeface="Meiryo" panose="020B0604030504040204" pitchFamily="34" charset="-128"/>
              </a:rPr>
              <a:t>施設内で出たゴミは各自でお持ち帰りください。</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dirty="0">
              <a:latin typeface="Meiryo" panose="020B0604030504040204" pitchFamily="34" charset="-128"/>
              <a:ea typeface="Meiryo" panose="020B0604030504040204" pitchFamily="34" charset="-128"/>
            </a:endParaRPr>
          </a:p>
          <a:p>
            <a:r>
              <a:rPr lang="ja-JP" altLang="en-US" sz="1200" dirty="0">
                <a:latin typeface="Meiryo" panose="020B0604030504040204" pitchFamily="34" charset="-128"/>
                <a:ea typeface="Meiryo" panose="020B0604030504040204" pitchFamily="34" charset="-128"/>
              </a:rPr>
              <a:t>◆忘れ物について</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dirty="0">
                <a:latin typeface="Meiryo" panose="020B0604030504040204" pitchFamily="34" charset="-128"/>
                <a:ea typeface="Meiryo" panose="020B0604030504040204" pitchFamily="34" charset="-128"/>
              </a:rPr>
              <a:t>使用者で必ず確認をお願いします。</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dirty="0">
                <a:latin typeface="Meiryo"/>
                <a:ea typeface="Meiryo"/>
              </a:rPr>
              <a:t>施設側で発見した場合は施設内で</a:t>
            </a:r>
            <a:r>
              <a:rPr lang="en-US" altLang="ja-JP" sz="1200" dirty="0">
                <a:latin typeface="Meiryo"/>
                <a:ea typeface="Meiryo"/>
              </a:rPr>
              <a:t>1</a:t>
            </a:r>
            <a:r>
              <a:rPr lang="ja-JP" altLang="en-US" sz="1200" dirty="0">
                <a:latin typeface="Meiryo"/>
                <a:ea typeface="Meiryo"/>
              </a:rPr>
              <a:t>ヶ月間のみ保管いたします。</a:t>
            </a:r>
            <a:endParaRPr lang="en-US" altLang="ja-JP" sz="1200" dirty="0">
              <a:latin typeface="Meiryo"/>
              <a:ea typeface="Meiryo"/>
            </a:endParaRPr>
          </a:p>
          <a:p>
            <a:r>
              <a:rPr lang="en-US" altLang="ja-JP" sz="1200" dirty="0">
                <a:solidFill>
                  <a:srgbClr val="FF0000"/>
                </a:solidFill>
                <a:latin typeface="Meiryo"/>
                <a:ea typeface="Meiryo"/>
              </a:rPr>
              <a:t>※</a:t>
            </a:r>
            <a:r>
              <a:rPr lang="ja-JP" altLang="en-US" sz="1200" dirty="0">
                <a:solidFill>
                  <a:srgbClr val="FF0000"/>
                </a:solidFill>
                <a:latin typeface="Meiryo"/>
                <a:ea typeface="Meiryo"/>
              </a:rPr>
              <a:t>１ヶ月経過したものは、こちらで処分させていただきます。</a:t>
            </a:r>
            <a:endParaRPr lang="en-US" altLang="ja-JP" sz="1200" dirty="0">
              <a:solidFill>
                <a:srgbClr val="FF0000"/>
              </a:solidFill>
              <a:latin typeface="Meiryo"/>
              <a:ea typeface="Meiryo"/>
            </a:endParaRPr>
          </a:p>
          <a:p>
            <a:pPr marL="171450" indent="-171450">
              <a:buFont typeface="Arial" panose="020B0604020202020204" pitchFamily="34" charset="0"/>
              <a:buChar char="•"/>
            </a:pPr>
            <a:endParaRPr lang="en-US" altLang="ja-JP" sz="1200" dirty="0">
              <a:latin typeface="Meiryo" panose="020B0604030504040204" pitchFamily="34" charset="-128"/>
              <a:ea typeface="Meiryo" panose="020B0604030504040204" pitchFamily="34" charset="-128"/>
            </a:endParaRPr>
          </a:p>
          <a:p>
            <a:r>
              <a:rPr lang="ja-JP" altLang="en-US" sz="1200" dirty="0">
                <a:latin typeface="Meiryo" panose="020B0604030504040204" pitchFamily="34" charset="-128"/>
                <a:ea typeface="Meiryo" panose="020B0604030504040204" pitchFamily="34" charset="-128"/>
              </a:rPr>
              <a:t>◆料金</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en-US" altLang="ja-JP" sz="1200" dirty="0">
                <a:latin typeface="Meiryo"/>
                <a:ea typeface="Meiryo"/>
              </a:rPr>
              <a:t>100</a:t>
            </a:r>
            <a:r>
              <a:rPr lang="ja-JP" altLang="en-US" sz="1200" dirty="0">
                <a:latin typeface="Meiryo"/>
                <a:ea typeface="Meiryo"/>
              </a:rPr>
              <a:t>円で</a:t>
            </a:r>
            <a:r>
              <a:rPr lang="en-US" altLang="ja-JP" sz="1200" dirty="0">
                <a:latin typeface="Meiryo"/>
                <a:ea typeface="Meiryo"/>
              </a:rPr>
              <a:t>3</a:t>
            </a:r>
            <a:r>
              <a:rPr lang="ja-JP" altLang="en-US" sz="1200" dirty="0">
                <a:latin typeface="Meiryo"/>
                <a:ea typeface="Meiryo"/>
              </a:rPr>
              <a:t>分ご利用いただけます。（</a:t>
            </a:r>
            <a:r>
              <a:rPr lang="en-US" altLang="ja-JP" sz="1200" dirty="0">
                <a:latin typeface="Meiryo"/>
                <a:ea typeface="Meiryo"/>
              </a:rPr>
              <a:t>100</a:t>
            </a:r>
            <a:r>
              <a:rPr lang="ja-JP" altLang="en-US" sz="1200" dirty="0">
                <a:latin typeface="Meiryo"/>
                <a:ea typeface="Meiryo"/>
              </a:rPr>
              <a:t>円硬貨専用）</a:t>
            </a:r>
            <a:endParaRPr lang="en-US" altLang="ja-JP" sz="1200" dirty="0">
              <a:latin typeface="Meiryo"/>
              <a:ea typeface="Meiryo"/>
            </a:endParaRPr>
          </a:p>
          <a:p>
            <a:pPr marL="171450" indent="-171450">
              <a:buFont typeface="Arial" panose="020B0604020202020204" pitchFamily="34" charset="0"/>
              <a:buChar char="•"/>
            </a:pPr>
            <a:r>
              <a:rPr lang="ja-JP" altLang="en-US" sz="1200" dirty="0">
                <a:latin typeface="Meiryo" panose="020B0604030504040204" pitchFamily="34" charset="-128"/>
                <a:ea typeface="Meiryo" panose="020B0604030504040204" pitchFamily="34" charset="-128"/>
              </a:rPr>
              <a:t>両替はできません。</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ja-JP" altLang="en-US" sz="1200" dirty="0">
                <a:latin typeface="Meiryo"/>
                <a:ea typeface="Meiryo"/>
              </a:rPr>
              <a:t>男女各２基（女性シャワールームは通常は施錠してありますので女性の方のご利用時はお声掛けください）</a:t>
            </a:r>
            <a:endParaRPr lang="ja-JP" altLang="en-US"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endParaRPr lang="en-US" altLang="ja-JP" sz="1200" dirty="0">
              <a:latin typeface="Meiryo" panose="020B0604030504040204" pitchFamily="34" charset="-128"/>
              <a:ea typeface="Meiryo" panose="020B0604030504040204" pitchFamily="34" charset="-128"/>
            </a:endParaRPr>
          </a:p>
          <a:p>
            <a:r>
              <a:rPr lang="ja-JP" altLang="en-US" sz="1200" dirty="0">
                <a:latin typeface="Meiryo" panose="020B0604030504040204" pitchFamily="34" charset="-128"/>
                <a:ea typeface="Meiryo" panose="020B0604030504040204" pitchFamily="34" charset="-128"/>
              </a:rPr>
              <a:t>◆使用可能時間</a:t>
            </a:r>
            <a:endParaRPr lang="en-US" altLang="ja-JP" sz="1200" dirty="0">
              <a:latin typeface="Meiryo" panose="020B0604030504040204" pitchFamily="34" charset="-128"/>
              <a:ea typeface="Meiryo" panose="020B0604030504040204" pitchFamily="34" charset="-128"/>
            </a:endParaRPr>
          </a:p>
          <a:p>
            <a:pPr marL="171450" indent="-171450">
              <a:buFont typeface="Arial" panose="020B0604020202020204" pitchFamily="34" charset="0"/>
              <a:buChar char="•"/>
            </a:pPr>
            <a:r>
              <a:rPr lang="en-US" altLang="ja-JP" sz="1200" dirty="0">
                <a:latin typeface="Meiryo"/>
                <a:ea typeface="Meiryo"/>
              </a:rPr>
              <a:t>22</a:t>
            </a:r>
            <a:r>
              <a:rPr lang="ja-JP" altLang="en-US" sz="1200" dirty="0">
                <a:latin typeface="Meiryo"/>
                <a:ea typeface="Meiryo"/>
              </a:rPr>
              <a:t>：</a:t>
            </a:r>
            <a:r>
              <a:rPr lang="en-US" altLang="ja-JP" sz="1200" dirty="0">
                <a:latin typeface="Meiryo"/>
                <a:ea typeface="Meiryo"/>
              </a:rPr>
              <a:t>00</a:t>
            </a:r>
            <a:r>
              <a:rPr lang="ja-JP" altLang="en-US" sz="1200" dirty="0">
                <a:latin typeface="Meiryo"/>
                <a:ea typeface="Meiryo"/>
              </a:rPr>
              <a:t>に施錠します。</a:t>
            </a:r>
            <a:endParaRPr lang="en-US" altLang="ja-JP" sz="1200" dirty="0">
              <a:latin typeface="Meiryo"/>
              <a:ea typeface="Meiryo"/>
            </a:endParaRPr>
          </a:p>
        </p:txBody>
      </p:sp>
      <p:pic>
        <p:nvPicPr>
          <p:cNvPr id="4" name="図 3">
            <a:extLst>
              <a:ext uri="{FF2B5EF4-FFF2-40B4-BE49-F238E27FC236}">
                <a16:creationId xmlns:a16="http://schemas.microsoft.com/office/drawing/2014/main" id="{AA30BC77-6E51-833C-2C64-09FFED0B2EC2}"/>
              </a:ext>
            </a:extLst>
          </p:cNvPr>
          <p:cNvPicPr>
            <a:picLocks noChangeAspect="1"/>
          </p:cNvPicPr>
          <p:nvPr/>
        </p:nvPicPr>
        <p:blipFill>
          <a:blip r:embed="rId2"/>
          <a:stretch>
            <a:fillRect/>
          </a:stretch>
        </p:blipFill>
        <p:spPr>
          <a:xfrm>
            <a:off x="1424466" y="5870332"/>
            <a:ext cx="3861426" cy="2174687"/>
          </a:xfrm>
          <a:prstGeom prst="rect">
            <a:avLst/>
          </a:prstGeom>
        </p:spPr>
      </p:pic>
    </p:spTree>
    <p:extLst>
      <p:ext uri="{BB962C8B-B14F-4D97-AF65-F5344CB8AC3E}">
        <p14:creationId xmlns:p14="http://schemas.microsoft.com/office/powerpoint/2010/main" val="3904704227"/>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505046"/>
      </a:dk2>
      <a:lt2>
        <a:srgbClr val="EEECE1"/>
      </a:lt2>
      <a:accent1>
        <a:srgbClr val="D7000F"/>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AB41D806C40EF94298F37D47FB00C086" ma:contentTypeVersion="15" ma:contentTypeDescription="新しいドキュメントを作成します。" ma:contentTypeScope="" ma:versionID="2e18a3ccd584cc6def4145a5ac49e6db">
  <xsd:schema xmlns:xsd="http://www.w3.org/2001/XMLSchema" xmlns:xs="http://www.w3.org/2001/XMLSchema" xmlns:p="http://schemas.microsoft.com/office/2006/metadata/properties" xmlns:ns2="e40d2567-5fcc-41cf-a63c-e8acd21a1c97" xmlns:ns3="cfed2ef3-1e14-469b-92f7-246d16ac9060" targetNamespace="http://schemas.microsoft.com/office/2006/metadata/properties" ma:root="true" ma:fieldsID="bb45791057a00587c3602a716ad8e3e5" ns2:_="" ns3:_="">
    <xsd:import namespace="e40d2567-5fcc-41cf-a63c-e8acd21a1c97"/>
    <xsd:import namespace="cfed2ef3-1e14-469b-92f7-246d16ac906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_Flow_SignoffStatu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0d2567-5fcc-41cf-a63c-e8acd21a1c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84379675-0e12-49e6-91d5-9a6dd2382ad0"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_Flow_SignoffStatus" ma:index="18" nillable="true" ma:displayName="承認の状態" ma:internalName="_x627f__x8a8d__x306e__x72b6__x614b_">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ed2ef3-1e14-469b-92f7-246d16ac9060"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0d2567-5fcc-41cf-a63c-e8acd21a1c97">
      <Terms xmlns="http://schemas.microsoft.com/office/infopath/2007/PartnerControls"/>
    </lcf76f155ced4ddcb4097134ff3c332f>
    <_Flow_SignoffStatus xmlns="e40d2567-5fcc-41cf-a63c-e8acd21a1c9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1EBEE8-D63B-461B-AD5D-720480530D9C}">
  <ds:schemaRefs>
    <ds:schemaRef ds:uri="cfed2ef3-1e14-469b-92f7-246d16ac9060"/>
    <ds:schemaRef ds:uri="e40d2567-5fcc-41cf-a63c-e8acd21a1c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5CBB4C-74A5-401C-968E-93092DFFF13B}">
  <ds:schemaRefs>
    <ds:schemaRef ds:uri="http://purl.org/dc/terms/"/>
    <ds:schemaRef ds:uri="e40d2567-5fcc-41cf-a63c-e8acd21a1c97"/>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cfed2ef3-1e14-469b-92f7-246d16ac9060"/>
    <ds:schemaRef ds:uri="http://www.w3.org/XML/1998/namespace"/>
    <ds:schemaRef ds:uri="http://purl.org/dc/elements/1.1/"/>
  </ds:schemaRefs>
</ds:datastoreItem>
</file>

<file path=customXml/itemProps3.xml><?xml version="1.0" encoding="utf-8"?>
<ds:datastoreItem xmlns:ds="http://schemas.openxmlformats.org/officeDocument/2006/customXml" ds:itemID="{FAEAFDDB-F77C-4D24-A80B-D5FE34B909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TotalTime>
  <Words>2043</Words>
  <Application>Microsoft Office PowerPoint</Application>
  <PresentationFormat>A4 210 x 297 mm</PresentationFormat>
  <Paragraphs>301</Paragraphs>
  <Slides>12</Slides>
  <Notes>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HGｺﾞｼｯｸE</vt:lpstr>
      <vt:lpstr>Meiryo UI</vt:lpstr>
      <vt:lpstr>Meiryo</vt:lpstr>
      <vt:lpstr>Meiryo</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FJ-USER</dc:creator>
  <cp:lastModifiedBy>COSMOS 施設管理者</cp:lastModifiedBy>
  <cp:revision>1</cp:revision>
  <cp:lastPrinted>2024-06-19T09:56:39Z</cp:lastPrinted>
  <dcterms:created xsi:type="dcterms:W3CDTF">2015-05-28T07:44:58Z</dcterms:created>
  <dcterms:modified xsi:type="dcterms:W3CDTF">2024-09-03T07:54:33Z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0x010100AB41D806C40EF94298F37D47FB00C086</vt:lpwstr>
  </property>
  <property fmtid="{D5CDD505-2E9C-101B-9397-08002B2CF9AE}" pid="3" name="MediaServiceImageTags">
    <vt:lpwstr/>
  </property>
</Properties>
</file>